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77" r:id="rId3"/>
    <p:sldId id="257" r:id="rId4"/>
    <p:sldId id="262" r:id="rId5"/>
    <p:sldId id="278" r:id="rId6"/>
    <p:sldId id="266" r:id="rId7"/>
    <p:sldId id="350" r:id="rId8"/>
    <p:sldId id="354" r:id="rId9"/>
    <p:sldId id="353" r:id="rId10"/>
    <p:sldId id="352" r:id="rId11"/>
    <p:sldId id="284" r:id="rId12"/>
    <p:sldId id="298" r:id="rId13"/>
    <p:sldId id="299" r:id="rId14"/>
    <p:sldId id="276" r:id="rId15"/>
    <p:sldId id="275" r:id="rId16"/>
    <p:sldId id="274" r:id="rId17"/>
    <p:sldId id="273" r:id="rId18"/>
    <p:sldId id="279" r:id="rId19"/>
    <p:sldId id="272" r:id="rId20"/>
    <p:sldId id="280" r:id="rId21"/>
    <p:sldId id="281" r:id="rId22"/>
    <p:sldId id="293" r:id="rId23"/>
    <p:sldId id="283" r:id="rId24"/>
    <p:sldId id="308" r:id="rId25"/>
    <p:sldId id="285" r:id="rId26"/>
    <p:sldId id="307" r:id="rId27"/>
    <p:sldId id="309" r:id="rId28"/>
    <p:sldId id="311" r:id="rId29"/>
    <p:sldId id="355" r:id="rId30"/>
    <p:sldId id="312" r:id="rId31"/>
    <p:sldId id="294" r:id="rId32"/>
    <p:sldId id="314" r:id="rId33"/>
    <p:sldId id="313" r:id="rId34"/>
    <p:sldId id="356" r:id="rId35"/>
    <p:sldId id="315" r:id="rId36"/>
    <p:sldId id="316" r:id="rId37"/>
    <p:sldId id="317" r:id="rId38"/>
    <p:sldId id="319" r:id="rId39"/>
    <p:sldId id="320" r:id="rId40"/>
    <p:sldId id="282" r:id="rId41"/>
    <p:sldId id="322" r:id="rId42"/>
    <p:sldId id="269" r:id="rId43"/>
    <p:sldId id="267" r:id="rId44"/>
    <p:sldId id="321" r:id="rId45"/>
    <p:sldId id="323" r:id="rId46"/>
    <p:sldId id="324" r:id="rId47"/>
    <p:sldId id="326" r:id="rId48"/>
    <p:sldId id="327" r:id="rId49"/>
    <p:sldId id="357" r:id="rId50"/>
    <p:sldId id="328" r:id="rId51"/>
    <p:sldId id="329" r:id="rId52"/>
    <p:sldId id="330" r:id="rId53"/>
    <p:sldId id="331" r:id="rId54"/>
    <p:sldId id="332" r:id="rId55"/>
    <p:sldId id="318" r:id="rId56"/>
    <p:sldId id="295" r:id="rId57"/>
    <p:sldId id="288" r:id="rId58"/>
    <p:sldId id="333" r:id="rId59"/>
    <p:sldId id="358" r:id="rId60"/>
    <p:sldId id="296" r:id="rId61"/>
    <p:sldId id="289" r:id="rId62"/>
    <p:sldId id="290" r:id="rId63"/>
    <p:sldId id="360" r:id="rId64"/>
    <p:sldId id="359" r:id="rId65"/>
    <p:sldId id="260" r:id="rId66"/>
    <p:sldId id="336" r:id="rId67"/>
    <p:sldId id="337" r:id="rId68"/>
    <p:sldId id="338" r:id="rId69"/>
    <p:sldId id="339" r:id="rId70"/>
    <p:sldId id="335" r:id="rId71"/>
    <p:sldId id="261" r:id="rId72"/>
    <p:sldId id="361" r:id="rId73"/>
    <p:sldId id="334" r:id="rId74"/>
    <p:sldId id="341" r:id="rId75"/>
    <p:sldId id="362" r:id="rId76"/>
    <p:sldId id="348" r:id="rId77"/>
    <p:sldId id="349" r:id="rId78"/>
    <p:sldId id="351" r:id="rId79"/>
    <p:sldId id="342" r:id="rId80"/>
    <p:sldId id="259" r:id="rId81"/>
    <p:sldId id="364" r:id="rId82"/>
    <p:sldId id="363" r:id="rId83"/>
    <p:sldId id="343" r:id="rId84"/>
    <p:sldId id="344" r:id="rId85"/>
    <p:sldId id="345" r:id="rId86"/>
    <p:sldId id="346" r:id="rId87"/>
    <p:sldId id="347" r:id="rId88"/>
    <p:sldId id="263" r:id="rId89"/>
    <p:sldId id="306" r:id="rId90"/>
    <p:sldId id="305" r:id="rId91"/>
    <p:sldId id="297" r:id="rId92"/>
    <p:sldId id="292" r:id="rId93"/>
    <p:sldId id="264" r:id="rId94"/>
    <p:sldId id="265" r:id="rId95"/>
    <p:sldId id="270" r:id="rId96"/>
    <p:sldId id="300"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500"/>
    <a:srgbClr val="DAEDEF"/>
    <a:srgbClr val="D3D3D3"/>
    <a:srgbClr val="000000"/>
    <a:srgbClr val="FEAA01"/>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4490" autoAdjust="0"/>
  </p:normalViewPr>
  <p:slideViewPr>
    <p:cSldViewPr snapToGrid="0">
      <p:cViewPr varScale="1">
        <p:scale>
          <a:sx n="120" d="100"/>
          <a:sy n="120"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EONR</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17</a:t>
            </a:fld>
            <a:endParaRPr lang="en-US"/>
          </a:p>
        </p:txBody>
      </p:sp>
    </p:spTree>
    <p:extLst>
      <p:ext uri="{BB962C8B-B14F-4D97-AF65-F5344CB8AC3E}">
        <p14:creationId xmlns:p14="http://schemas.microsoft.com/office/powerpoint/2010/main" val="1699366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3104027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APSIM is a process-based</a:t>
            </a:r>
            <a:r>
              <a:rPr lang="en-US" baseline="0" dirty="0" smtClean="0"/>
              <a:t> model that is widely used across the globe, and largely due to efforts at Iowa State University it has been validated and applied extensively in Midwestern systems.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28</a:t>
            </a:fld>
            <a:endParaRPr lang="en-US"/>
          </a:p>
        </p:txBody>
      </p:sp>
    </p:spTree>
    <p:extLst>
      <p:ext uri="{BB962C8B-B14F-4D97-AF65-F5344CB8AC3E}">
        <p14:creationId xmlns:p14="http://schemas.microsoft.com/office/powerpoint/2010/main" val="24607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APSIM is a process-based</a:t>
            </a:r>
            <a:r>
              <a:rPr lang="en-US" baseline="0" dirty="0" smtClean="0"/>
              <a:t> model that is widely used across the globe, and largely due to efforts at Iowa State University it has been validated and applied extensively in Midwestern systems.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29</a:t>
            </a:fld>
            <a:endParaRPr lang="en-US"/>
          </a:p>
        </p:txBody>
      </p:sp>
    </p:spTree>
    <p:extLst>
      <p:ext uri="{BB962C8B-B14F-4D97-AF65-F5344CB8AC3E}">
        <p14:creationId xmlns:p14="http://schemas.microsoft.com/office/powerpoint/2010/main" val="112367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extracted a list of hypotheses. These are things that have been suggested, some</a:t>
            </a:r>
            <a:r>
              <a:rPr lang="en-US" baseline="0" dirty="0" smtClean="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32</a:t>
            </a:fld>
            <a:endParaRPr lang="en-US"/>
          </a:p>
        </p:txBody>
      </p:sp>
    </p:spTree>
    <p:extLst>
      <p:ext uri="{BB962C8B-B14F-4D97-AF65-F5344CB8AC3E}">
        <p14:creationId xmlns:p14="http://schemas.microsoft.com/office/powerpoint/2010/main" val="3109671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 mean penalty, all of the scenarios</a:t>
            </a:r>
            <a:r>
              <a:rPr lang="en-US" baseline="0" dirty="0" smtClean="0"/>
              <a:t> produce fairly reasonable results. But if you look at the variation, it seems the delayed emergence is not, at least consistently, a likely candidate.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352765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39</a:t>
            </a:fld>
            <a:endParaRPr lang="en-US"/>
          </a:p>
        </p:txBody>
      </p:sp>
    </p:spTree>
    <p:extLst>
      <p:ext uri="{BB962C8B-B14F-4D97-AF65-F5344CB8AC3E}">
        <p14:creationId xmlns:p14="http://schemas.microsoft.com/office/powerpoint/2010/main" val="3554941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states maintain</a:t>
            </a:r>
            <a:r>
              <a:rPr lang="en-US" baseline="0" dirty="0" smtClean="0"/>
              <a:t> a network of experiments looking at how corn responds to nitrogen (agronomists!). John Sawyer and Emmerson </a:t>
            </a:r>
            <a:r>
              <a:rPr lang="en-US" baseline="0" dirty="0" err="1" smtClean="0"/>
              <a:t>Nafziger</a:t>
            </a:r>
            <a:r>
              <a:rPr lang="en-US" baseline="0" dirty="0" smtClean="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40</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states maintain</a:t>
            </a:r>
            <a:r>
              <a:rPr lang="en-US" baseline="0" dirty="0" smtClean="0"/>
              <a:t> a network of experiments looking at how corn responds to nitrogen (agronomists!). John Sawyer and Emmerson </a:t>
            </a:r>
            <a:r>
              <a:rPr lang="en-US" baseline="0" dirty="0" err="1" smtClean="0"/>
              <a:t>Nafziger</a:t>
            </a:r>
            <a:r>
              <a:rPr lang="en-US" baseline="0" dirty="0" smtClean="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41</a:t>
            </a:fld>
            <a:endParaRPr lang="en-US"/>
          </a:p>
        </p:txBody>
      </p:sp>
    </p:spTree>
    <p:extLst>
      <p:ext uri="{BB962C8B-B14F-4D97-AF65-F5344CB8AC3E}">
        <p14:creationId xmlns:p14="http://schemas.microsoft.com/office/powerpoint/2010/main" val="3585431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here’s a little</a:t>
            </a:r>
            <a:r>
              <a:rPr lang="en-US" baseline="0" dirty="0" smtClean="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42</a:t>
            </a:fld>
            <a:endParaRPr lang="en-US"/>
          </a:p>
        </p:txBody>
      </p:sp>
    </p:spTree>
    <p:extLst>
      <p:ext uri="{BB962C8B-B14F-4D97-AF65-F5344CB8AC3E}">
        <p14:creationId xmlns:p14="http://schemas.microsoft.com/office/powerpoint/2010/main" val="1985755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continuous corn penalty will knock</a:t>
            </a:r>
            <a:r>
              <a:rPr lang="en-US" baseline="0" dirty="0" smtClean="0"/>
              <a:t> back your corn yields, on average, about 10%.  But there is a lot of variation in that value. Some years you get close to half the corn yields, some years close to the same. So…can we get an idea of what is associated with that variation?</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43</a:t>
            </a:fld>
            <a:endParaRPr lang="en-US"/>
          </a:p>
        </p:txBody>
      </p:sp>
    </p:spTree>
    <p:extLst>
      <p:ext uri="{BB962C8B-B14F-4D97-AF65-F5344CB8AC3E}">
        <p14:creationId xmlns:p14="http://schemas.microsoft.com/office/powerpoint/2010/main" val="27177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Seedling diseases</a:t>
            </a:r>
            <a:r>
              <a:rPr lang="en-US" baseline="0" dirty="0" smtClean="0"/>
              <a:t> are more pronounced in wet and cool conditions. But to my knowledge no one has done a growth analysis on corn grown in rotation and monoculture, so we have no idea if there is a consistent difference in growth patterns. Additionally, I haven’t seen any data on kernel number or kernel weight – these are basic agronomic measurements that could be done easily and could provide a lot of information about what is happening to the plants.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53</a:t>
            </a:fld>
            <a:endParaRPr lang="en-US"/>
          </a:p>
        </p:txBody>
      </p:sp>
    </p:spTree>
    <p:extLst>
      <p:ext uri="{BB962C8B-B14F-4D97-AF65-F5344CB8AC3E}">
        <p14:creationId xmlns:p14="http://schemas.microsoft.com/office/powerpoint/2010/main" val="331216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Seedling diseases</a:t>
            </a:r>
            <a:r>
              <a:rPr lang="en-US" baseline="0" dirty="0" smtClean="0"/>
              <a:t> are more pronounced in wet and cool conditions. But to my knowledge no one has done a growth analysis on corn grown in rotation and monoculture, so we have no idea if there is a consistent difference in growth patterns. Additionally, I haven’t seen any data on kernel number or kernel weight – these are basic agronomic measurements that could be done easily and could provide a lot of information about what is happening to the plants.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54</a:t>
            </a:fld>
            <a:endParaRPr lang="en-US"/>
          </a:p>
        </p:txBody>
      </p:sp>
    </p:spTree>
    <p:extLst>
      <p:ext uri="{BB962C8B-B14F-4D97-AF65-F5344CB8AC3E}">
        <p14:creationId xmlns:p14="http://schemas.microsoft.com/office/powerpoint/2010/main" val="2654635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harvesters aren’t perfect, there’s some error associated with the number they spit out. Then of course there’s the spatial variability</a:t>
            </a:r>
            <a:r>
              <a:rPr lang="en-US" baseline="0" dirty="0" smtClean="0"/>
              <a:t> of fields such that two replicates with the same exact treatment aren’t going to produce the same exact yields. There’s also the question of management. Weeds can be a serious problem in monocultures, and while we are assuming weeds are adequately controlled, whether this is true might depend on the year, or the manager, or the weed pressure at that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57</a:t>
            </a:fld>
            <a:endParaRPr lang="en-US"/>
          </a:p>
        </p:txBody>
      </p:sp>
    </p:spTree>
    <p:extLst>
      <p:ext uri="{BB962C8B-B14F-4D97-AF65-F5344CB8AC3E}">
        <p14:creationId xmlns:p14="http://schemas.microsoft.com/office/powerpoint/2010/main" val="2977639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Soil erosion. The very</a:t>
            </a:r>
            <a:r>
              <a:rPr lang="en-US" baseline="0" dirty="0" smtClean="0"/>
              <a:t> first question of sustainability, and our cropping systems fail it. We are losing soil faster than we are creating it. Additionally, soil is shifting (we are just losing production potential, it’s not increasing production potential where it goes). Water quality almost goes without saying. Air quality. Iowa ranks 49</a:t>
            </a:r>
            <a:r>
              <a:rPr lang="en-US" baseline="30000" dirty="0" smtClean="0"/>
              <a:t>th</a:t>
            </a:r>
            <a:r>
              <a:rPr lang="en-US" baseline="0" dirty="0" smtClean="0"/>
              <a:t> </a:t>
            </a:r>
            <a:r>
              <a:rPr lang="en-US" baseline="0" smtClean="0"/>
              <a:t>in public land holdings at 0.2%. </a:t>
            </a:r>
            <a:endParaRPr lang="en-US"/>
          </a:p>
        </p:txBody>
      </p:sp>
      <p:sp>
        <p:nvSpPr>
          <p:cNvPr id="4" name="Slide Number Placeholder 3"/>
          <p:cNvSpPr>
            <a:spLocks noGrp="1"/>
          </p:cNvSpPr>
          <p:nvPr>
            <p:ph type="sldNum" sz="quarter" idx="10"/>
          </p:nvPr>
        </p:nvSpPr>
        <p:spPr/>
        <p:txBody>
          <a:bodyPr/>
          <a:lstStyle/>
          <a:p>
            <a:fld id="{2DBDEBC3-D330-4869-A001-11F6FE09B0F0}" type="slidenum">
              <a:rPr lang="en-US" smtClean="0"/>
              <a:t>71</a:t>
            </a:fld>
            <a:endParaRPr lang="en-US"/>
          </a:p>
        </p:txBody>
      </p:sp>
    </p:spTree>
    <p:extLst>
      <p:ext uri="{BB962C8B-B14F-4D97-AF65-F5344CB8AC3E}">
        <p14:creationId xmlns:p14="http://schemas.microsoft.com/office/powerpoint/2010/main" val="118790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an information-rich</a:t>
            </a:r>
            <a:r>
              <a:rPr lang="en-US" baseline="0" dirty="0" smtClean="0"/>
              <a:t> figure, which is one reason this is truly fascinating. Firstly, you can see rotated corn needs less nitrogen to reach it’s yield plateau compared to continuous corn. In this instance rotated corn required about 100 kg N, and continuous corn about 225. Secondly, you’re applying more than twice the fertilizer, and are releasing all that extra nitrous oxide associated with fertilizer application, but are still achieving a lower yield. Some of my other work has also shown that if you overshoot the AONR (and most farmers aim to overshoot, which is another story), but if you overshoot the AONR in the rotated corn, your nitrate leaching doesn’t immediately skyrocket. In fact you can overshoot it by about 50 kg/ha, and be ok. In the continuous corn, your buffer is less than half that – about 20 kg N. So when we talk about using land efficiently, and with minimal environmental impact, continuous corn presents major challenges.  So it’s important to understand why this is happening. </a:t>
            </a:r>
            <a:endParaRPr lang="en-US" dirty="0" smtClean="0"/>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continuous corn penalty affects</a:t>
            </a:r>
            <a:r>
              <a:rPr lang="en-US" baseline="0" dirty="0" smtClean="0"/>
              <a:t> a significant amount of land. Here, each black dot represents a 30 meter by 30 meter area of land that has had corn on it in the past 12 years. The orange dots represent land that has had corn on it for 2 or more consecutive years in the past 12 years. Approximately one third of all corn grown is subject to the continuous corn penalty.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it’s importance, there are no models that take the non-water and non-nitrogen components of this penalty into account. That means models are </a:t>
            </a:r>
            <a:r>
              <a:rPr lang="en-US" dirty="0" err="1" smtClean="0"/>
              <a:t>overpredicting</a:t>
            </a:r>
            <a:r>
              <a:rPr lang="en-US" dirty="0" smtClean="0"/>
              <a:t> corn yields, which has implications for carbon, water, nutrient balances, among other things. We</a:t>
            </a:r>
            <a:r>
              <a:rPr lang="en-US" baseline="0" dirty="0" smtClean="0"/>
              <a:t> need to understand the causal mechanisms behind this so we can incorporate that knowledge into our models. And it’s not just corn. The majority of major agronomic crops exhibit some kind of continuous cropping penalty, and it’s really difficult to study which has meant it’s easier to ignore.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24</a:t>
            </a:fld>
            <a:endParaRPr lang="en-US"/>
          </a:p>
        </p:txBody>
      </p:sp>
    </p:spTree>
    <p:extLst>
      <p:ext uri="{BB962C8B-B14F-4D97-AF65-F5344CB8AC3E}">
        <p14:creationId xmlns:p14="http://schemas.microsoft.com/office/powerpoint/2010/main" val="2203394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question I had was whether</a:t>
            </a:r>
            <a:r>
              <a:rPr lang="en-US" baseline="0" dirty="0" smtClean="0"/>
              <a:t> there was evidence the penalty was related to the number of years in corn. I found three studies that had staggered start dates for the continuous corn treatment, which allowed them to de-confound weather and years in corn. I think this provided strong evidence the causes of the penalty do not accumulate, but are rather a one-year phenomenon and are only related to the previous year’s crop. Some of John Sawyer’s work has also supported this. So this allowed me to focus on thinking about the penalty only being a function of the previous year, which simplifies things drastically.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25</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extracted a list of hypotheses. These are things that have been suggested, some</a:t>
            </a:r>
            <a:r>
              <a:rPr lang="en-US" baseline="0" dirty="0" smtClean="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26</a:t>
            </a:fld>
            <a:endParaRPr lang="en-US"/>
          </a:p>
        </p:txBody>
      </p:sp>
    </p:spTree>
    <p:extLst>
      <p:ext uri="{BB962C8B-B14F-4D97-AF65-F5344CB8AC3E}">
        <p14:creationId xmlns:p14="http://schemas.microsoft.com/office/powerpoint/2010/main" val="781050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3.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9.JPG"/></Relationships>
</file>

<file path=ppt/slides/_rels/slide6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3.wdp"/></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gif"/><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9D5168-25F6-4906-836A-34B52A1F9AB8}"/>
              </a:ext>
            </a:extLst>
          </p:cNvPr>
          <p:cNvSpPr txBox="1"/>
          <p:nvPr/>
        </p:nvSpPr>
        <p:spPr>
          <a:xfrm>
            <a:off x="413017" y="357486"/>
            <a:ext cx="4694403" cy="461665"/>
          </a:xfrm>
          <a:prstGeom prst="rect">
            <a:avLst/>
          </a:prstGeom>
          <a:noFill/>
        </p:spPr>
        <p:txBody>
          <a:bodyPr wrap="square" rtlCol="0">
            <a:spAutoFit/>
          </a:bodyPr>
          <a:lstStyle/>
          <a:p>
            <a:r>
              <a:rPr lang="en-US" sz="2400" b="1" dirty="0"/>
              <a:t>Anything but </a:t>
            </a:r>
            <a:r>
              <a:rPr lang="en-US" sz="2400" b="1" dirty="0" smtClean="0"/>
              <a:t>simple</a:t>
            </a:r>
            <a:r>
              <a:rPr lang="en-US" sz="2400" b="1" dirty="0"/>
              <a:t>.</a:t>
            </a:r>
            <a:endParaRPr lang="en-US" sz="2400" b="1" dirty="0"/>
          </a:p>
        </p:txBody>
      </p:sp>
      <p:sp>
        <p:nvSpPr>
          <p:cNvPr id="6" name="TextBox 5">
            <a:extLst>
              <a:ext uri="{FF2B5EF4-FFF2-40B4-BE49-F238E27FC236}">
                <a16:creationId xmlns:a16="http://schemas.microsoft.com/office/drawing/2014/main" id="{C12C383C-3915-4BE2-92FF-B6CD015FE644}"/>
              </a:ext>
            </a:extLst>
          </p:cNvPr>
          <p:cNvSpPr txBox="1"/>
          <p:nvPr/>
        </p:nvSpPr>
        <p:spPr>
          <a:xfrm>
            <a:off x="9644833" y="5135190"/>
            <a:ext cx="2268970" cy="1569660"/>
          </a:xfrm>
          <a:prstGeom prst="rect">
            <a:avLst/>
          </a:prstGeom>
          <a:noFill/>
        </p:spPr>
        <p:txBody>
          <a:bodyPr wrap="square" rtlCol="0">
            <a:spAutoFit/>
          </a:bodyPr>
          <a:lstStyle/>
          <a:p>
            <a:pPr algn="r"/>
            <a:r>
              <a:rPr lang="en-US" sz="2400" b="1" dirty="0"/>
              <a:t>Gina Nichols</a:t>
            </a:r>
          </a:p>
          <a:p>
            <a:pPr algn="r"/>
            <a:r>
              <a:rPr lang="en-US" sz="2400" b="1" dirty="0">
                <a:solidFill>
                  <a:schemeClr val="bg1"/>
                </a:solidFill>
              </a:rPr>
              <a:t>PhD </a:t>
            </a:r>
            <a:r>
              <a:rPr lang="en-US" sz="2400" b="1" dirty="0" smtClean="0">
                <a:solidFill>
                  <a:schemeClr val="bg1"/>
                </a:solidFill>
              </a:rPr>
              <a:t>Defense</a:t>
            </a:r>
          </a:p>
          <a:p>
            <a:pPr algn="r"/>
            <a:r>
              <a:rPr lang="en-US" sz="2400" b="1" dirty="0" smtClean="0">
                <a:solidFill>
                  <a:schemeClr val="bg1"/>
                </a:solidFill>
              </a:rPr>
              <a:t>Crop Physiology</a:t>
            </a:r>
            <a:endParaRPr lang="en-US" sz="2400" b="1" dirty="0">
              <a:solidFill>
                <a:schemeClr val="bg1"/>
              </a:solidFill>
            </a:endParaRPr>
          </a:p>
          <a:p>
            <a:pPr algn="r"/>
            <a:r>
              <a:rPr lang="en-US" sz="2400" b="1" dirty="0">
                <a:solidFill>
                  <a:schemeClr val="bg1"/>
                </a:solidFill>
              </a:rPr>
              <a:t>August 25 2021</a:t>
            </a:r>
            <a:endParaRPr lang="en-US" sz="2400" dirty="0">
              <a:solidFill>
                <a:schemeClr val="bg1"/>
              </a:solidFill>
            </a:endParaRPr>
          </a:p>
        </p:txBody>
      </p:sp>
    </p:spTree>
    <p:extLst>
      <p:ext uri="{BB962C8B-B14F-4D97-AF65-F5344CB8AC3E}">
        <p14:creationId xmlns:p14="http://schemas.microsoft.com/office/powerpoint/2010/main" val="4916824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427012" y="1110039"/>
            <a:ext cx="5596807" cy="4477446"/>
          </a:xfrm>
          <a:prstGeom prst="rect">
            <a:avLst/>
          </a:prstGeom>
        </p:spPr>
      </p:pic>
    </p:spTree>
    <p:extLst>
      <p:ext uri="{BB962C8B-B14F-4D97-AF65-F5344CB8AC3E}">
        <p14:creationId xmlns:p14="http://schemas.microsoft.com/office/powerpoint/2010/main" val="150368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260823" y="1443405"/>
            <a:ext cx="6901583" cy="3785820"/>
          </a:xfrm>
          <a:prstGeom prst="rect">
            <a:avLst/>
          </a:prstGeom>
        </p:spPr>
      </p:pic>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sp>
        <p:nvSpPr>
          <p:cNvPr id="2" name="Rectangle 1">
            <a:extLst>
              <a:ext uri="{FF2B5EF4-FFF2-40B4-BE49-F238E27FC236}">
                <a16:creationId xmlns:a16="http://schemas.microsoft.com/office/drawing/2014/main" id="{D2715BFA-D472-4512-A769-5D18D0DC971A}"/>
              </a:ext>
            </a:extLst>
          </p:cNvPr>
          <p:cNvSpPr/>
          <p:nvPr/>
        </p:nvSpPr>
        <p:spPr>
          <a:xfrm>
            <a:off x="8267701" y="1619250"/>
            <a:ext cx="3562350"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8458200" y="4987518"/>
            <a:ext cx="3371850" cy="241707"/>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854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260823" y="1443405"/>
            <a:ext cx="6901583" cy="3785820"/>
          </a:xfrm>
          <a:prstGeom prst="rect">
            <a:avLst/>
          </a:prstGeom>
        </p:spPr>
      </p:pic>
      <p:pic>
        <p:nvPicPr>
          <p:cNvPr id="16" name="Picture 1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271929" y="1437669"/>
            <a:ext cx="6901583" cy="3785820"/>
          </a:xfrm>
          <a:prstGeom prst="rect">
            <a:avLst/>
          </a:prstGeom>
        </p:spPr>
      </p:pic>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541065"/>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764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271929" y="1437669"/>
            <a:ext cx="6901583" cy="3785820"/>
          </a:xfrm>
          <a:prstGeom prst="rect">
            <a:avLst/>
          </a:prstGeom>
        </p:spPr>
      </p:pic>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525163"/>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531F83-58CD-4A1B-A5A1-E1D555EA802E}"/>
              </a:ext>
            </a:extLst>
          </p:cNvPr>
          <p:cNvSpPr txBox="1"/>
          <p:nvPr/>
        </p:nvSpPr>
        <p:spPr>
          <a:xfrm>
            <a:off x="7374593" y="1145623"/>
            <a:ext cx="2026870" cy="4508927"/>
          </a:xfrm>
          <a:prstGeom prst="rect">
            <a:avLst/>
          </a:prstGeom>
          <a:noFill/>
        </p:spPr>
        <p:txBody>
          <a:bodyPr wrap="square" rtlCol="0">
            <a:spAutoFit/>
          </a:bodyPr>
          <a:lstStyle/>
          <a:p>
            <a:r>
              <a:rPr lang="en-US" sz="28700" b="1" dirty="0"/>
              <a:t>?</a:t>
            </a:r>
            <a:endParaRPr lang="en-US" sz="3600" b="1" dirty="0"/>
          </a:p>
        </p:txBody>
      </p:sp>
    </p:spTree>
    <p:extLst>
      <p:ext uri="{BB962C8B-B14F-4D97-AF65-F5344CB8AC3E}">
        <p14:creationId xmlns:p14="http://schemas.microsoft.com/office/powerpoint/2010/main" val="3757978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pic>
        <p:nvPicPr>
          <p:cNvPr id="1026" name="Picture 2" descr="Department of Agronomy">
            <a:extLst>
              <a:ext uri="{FF2B5EF4-FFF2-40B4-BE49-F238E27FC236}">
                <a16:creationId xmlns:a16="http://schemas.microsoft.com/office/drawing/2014/main" id="{123AAEEB-65E6-468C-8CAB-28CCAE5B5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623" y="410135"/>
            <a:ext cx="4762500" cy="1285875"/>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243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19" name="Content Placeholder 18">
            <a:extLst>
              <a:ext uri="{FF2B5EF4-FFF2-40B4-BE49-F238E27FC236}">
                <a16:creationId xmlns:a16="http://schemas.microsoft.com/office/drawing/2014/main" id="{7F1658B3-1FCB-49D4-9D54-EE5B0ECDB7F4}"/>
              </a:ext>
            </a:extLst>
          </p:cNvPr>
          <p:cNvSpPr>
            <a:spLocks noGrp="1"/>
          </p:cNvSpPr>
          <p:nvPr>
            <p:ph idx="1"/>
          </p:nvPr>
        </p:nvSpPr>
        <p:spPr/>
        <p:txBody>
          <a:bodyPr>
            <a:normAutofit/>
          </a:bodyPr>
          <a:lstStyle/>
          <a:p>
            <a:pPr marL="0" indent="0">
              <a:buNone/>
            </a:pPr>
            <a:r>
              <a:rPr lang="en-US" sz="4000" dirty="0"/>
              <a:t>Agronomist  (noun): </a:t>
            </a:r>
          </a:p>
          <a:p>
            <a:pPr marL="0" indent="0">
              <a:buNone/>
            </a:pPr>
            <a:endParaRPr lang="en-US" sz="4000" dirty="0"/>
          </a:p>
          <a:p>
            <a:pPr marL="0" indent="0">
              <a:buNone/>
            </a:pPr>
            <a:r>
              <a:rPr lang="en-US" sz="4000" i="1" dirty="0"/>
              <a:t>A person who is continuously fascinated by how corn responds to nitrogen</a:t>
            </a:r>
          </a:p>
        </p:txBody>
      </p:sp>
      <p:pic>
        <p:nvPicPr>
          <p:cNvPr id="1026" name="Picture 2" descr="Department of Agronomy">
            <a:extLst>
              <a:ext uri="{FF2B5EF4-FFF2-40B4-BE49-F238E27FC236}">
                <a16:creationId xmlns:a16="http://schemas.microsoft.com/office/drawing/2014/main" id="{123AAEEB-65E6-468C-8CAB-28CCAE5B5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623" y="410135"/>
            <a:ext cx="4762500"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46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603" y="906243"/>
            <a:ext cx="9393544" cy="5057235"/>
          </a:xfrm>
        </p:spPr>
      </p:pic>
      <p:sp>
        <p:nvSpPr>
          <p:cNvPr id="3" name="Rectangle 2">
            <a:extLst>
              <a:ext uri="{FF2B5EF4-FFF2-40B4-BE49-F238E27FC236}">
                <a16:creationId xmlns:a16="http://schemas.microsoft.com/office/drawing/2014/main" id="{A1D8BCD9-0576-4A1F-933E-0D513CE40EFF}"/>
              </a:ext>
            </a:extLst>
          </p:cNvPr>
          <p:cNvSpPr/>
          <p:nvPr/>
        </p:nvSpPr>
        <p:spPr>
          <a:xfrm>
            <a:off x="4919324" y="1833949"/>
            <a:ext cx="507546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701471" y="2926028"/>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74201" y="4392074"/>
            <a:ext cx="2922293" cy="207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060510" y="4514370"/>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52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5703415" y="1876507"/>
            <a:ext cx="432959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04389D9-0B83-4247-A217-6D1DEBE68AEF}"/>
              </a:ext>
            </a:extLst>
          </p:cNvPr>
          <p:cNvSpPr/>
          <p:nvPr/>
        </p:nvSpPr>
        <p:spPr>
          <a:xfrm>
            <a:off x="3694198" y="3051920"/>
            <a:ext cx="2800537"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02639" y="4369849"/>
            <a:ext cx="2937549" cy="250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829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2445109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1691224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normAutofit/>
          </a:bodyPr>
          <a:lstStyle/>
          <a:p>
            <a:pPr marL="514350" indent="-514350">
              <a:buFont typeface="+mj-lt"/>
              <a:buAutoNum type="arabicPeriod"/>
            </a:pPr>
            <a:r>
              <a:rPr lang="en-US" sz="4000" dirty="0"/>
              <a:t>What I </a:t>
            </a:r>
            <a:r>
              <a:rPr lang="en-US" sz="4000" dirty="0" smtClean="0"/>
              <a:t>did</a:t>
            </a:r>
          </a:p>
          <a:p>
            <a:pPr marL="514350" indent="-514350">
              <a:buFont typeface="+mj-lt"/>
              <a:buAutoNum type="arabicPeriod"/>
            </a:pPr>
            <a:endParaRPr lang="en-US" sz="4000" dirty="0"/>
          </a:p>
          <a:p>
            <a:pPr marL="514350" indent="-514350">
              <a:buFont typeface="+mj-lt"/>
              <a:buAutoNum type="arabicPeriod"/>
            </a:pPr>
            <a:r>
              <a:rPr lang="en-US" sz="4000" dirty="0"/>
              <a:t>Why I did it</a:t>
            </a:r>
          </a:p>
        </p:txBody>
      </p:sp>
      <p:sp>
        <p:nvSpPr>
          <p:cNvPr id="4" name="Rectangle 3"/>
          <p:cNvSpPr/>
          <p:nvPr/>
        </p:nvSpPr>
        <p:spPr>
          <a:xfrm>
            <a:off x="9248213" y="6550223"/>
            <a:ext cx="3015313" cy="307777"/>
          </a:xfrm>
          <a:prstGeom prst="rect">
            <a:avLst/>
          </a:prstGeom>
        </p:spPr>
        <p:txBody>
          <a:bodyPr wrap="none">
            <a:spAutoFit/>
          </a:bodyPr>
          <a:lstStyle/>
          <a:p>
            <a:r>
              <a:rPr lang="en-US" sz="1400" dirty="0">
                <a:solidFill>
                  <a:schemeClr val="bg2"/>
                </a:solidFill>
              </a:rPr>
              <a:t>https://www.presentyourscience.com/</a:t>
            </a:r>
          </a:p>
        </p:txBody>
      </p:sp>
    </p:spTree>
    <p:extLst>
      <p:ext uri="{BB962C8B-B14F-4D97-AF65-F5344CB8AC3E}">
        <p14:creationId xmlns:p14="http://schemas.microsoft.com/office/powerpoint/2010/main" val="41696412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a:t>
              </a:r>
              <a:r>
                <a:rPr lang="en-US" dirty="0" smtClean="0">
                  <a:solidFill>
                    <a:schemeClr val="tx2"/>
                  </a:solidFill>
                </a:rPr>
                <a:t>grown in </a:t>
              </a:r>
              <a:r>
                <a:rPr lang="en-US" dirty="0">
                  <a:solidFill>
                    <a:schemeClr val="tx2"/>
                  </a:solidFill>
                </a:rPr>
                <a:t>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a:t>
              </a:r>
              <a:r>
                <a:rPr lang="en-US" dirty="0" smtClean="0">
                  <a:solidFill>
                    <a:schemeClr val="tx2"/>
                  </a:solidFill>
                </a:rPr>
                <a:t>grown for two or more consecutive years</a:t>
              </a:r>
              <a:endParaRPr lang="en-US" dirty="0">
                <a:solidFill>
                  <a:schemeClr val="tx2"/>
                </a:solidFill>
              </a:endParaRP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smtClean="0">
                  <a:solidFill>
                    <a:schemeClr val="tx2"/>
                  </a:solidFill>
                </a:rPr>
                <a:t>No corn grown</a:t>
              </a:r>
              <a:endParaRPr lang="en-US" dirty="0">
                <a:solidFill>
                  <a:schemeClr val="tx2"/>
                </a:solidFill>
              </a:endParaRP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smtClean="0">
                  <a:solidFill>
                    <a:schemeClr val="tx2"/>
                  </a:solidFill>
                </a:rPr>
                <a:t>Corn system (2008-2020)</a:t>
              </a:r>
              <a:endParaRPr lang="en-US" sz="2000" b="1" dirty="0">
                <a:solidFill>
                  <a:schemeClr val="tx2"/>
                </a:solidFill>
              </a:endParaRPr>
            </a:p>
          </p:txBody>
        </p:sp>
      </p:grpSp>
    </p:spTree>
    <p:extLst>
      <p:ext uri="{BB962C8B-B14F-4D97-AF65-F5344CB8AC3E}">
        <p14:creationId xmlns:p14="http://schemas.microsoft.com/office/powerpoint/2010/main" val="3372204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3443530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0" y="685794"/>
            <a:ext cx="10058400" cy="5486400"/>
          </a:xfrm>
          <a:prstGeom prst="rect">
            <a:avLst/>
          </a:prstGeom>
        </p:spPr>
      </p:pic>
    </p:spTree>
    <p:extLst>
      <p:ext uri="{BB962C8B-B14F-4D97-AF65-F5344CB8AC3E}">
        <p14:creationId xmlns:p14="http://schemas.microsoft.com/office/powerpoint/2010/main" val="322693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14895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1097614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132" y="1057651"/>
            <a:ext cx="7665736" cy="4742698"/>
          </a:xfrm>
          <a:prstGeom prst="rect">
            <a:avLst/>
          </a:prstGeom>
        </p:spPr>
      </p:pic>
    </p:spTree>
    <p:extLst>
      <p:ext uri="{BB962C8B-B14F-4D97-AF65-F5344CB8AC3E}">
        <p14:creationId xmlns:p14="http://schemas.microsoft.com/office/powerpoint/2010/main" val="4024982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68427439"/>
              </p:ext>
            </p:extLst>
          </p:nvPr>
        </p:nvGraphicFramePr>
        <p:xfrm>
          <a:off x="1880859" y="366752"/>
          <a:ext cx="4350259"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a:t>
                      </a:r>
                      <a:r>
                        <a:rPr lang="en-US" sz="2000" dirty="0" smtClean="0">
                          <a:effectLst/>
                        </a:rPr>
                        <a:t>following</a:t>
                      </a:r>
                      <a:r>
                        <a:rPr lang="en-US" sz="2000" baseline="0" dirty="0" smtClean="0">
                          <a:effectLst/>
                        </a:rPr>
                        <a:t> corn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502550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91900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a:srcRect b="54955"/>
          <a:stretch/>
        </p:blipFill>
        <p:spPr>
          <a:xfrm>
            <a:off x="-28575" y="509587"/>
            <a:ext cx="12249150" cy="2630123"/>
          </a:xfrm>
          <a:prstGeom prst="rect">
            <a:avLst/>
          </a:prstGeom>
        </p:spPr>
      </p:pic>
      <p:sp>
        <p:nvSpPr>
          <p:cNvPr id="4" name="Rectangle 3"/>
          <p:cNvSpPr/>
          <p:nvPr/>
        </p:nvSpPr>
        <p:spPr>
          <a:xfrm>
            <a:off x="-28575" y="445475"/>
            <a:ext cx="2514214" cy="369332"/>
          </a:xfrm>
          <a:prstGeom prst="rect">
            <a:avLst/>
          </a:prstGeom>
        </p:spPr>
        <p:txBody>
          <a:bodyPr wrap="none">
            <a:spAutoFit/>
          </a:bodyPr>
          <a:lstStyle/>
          <a:p>
            <a:r>
              <a:rPr lang="en-US" dirty="0"/>
              <a:t>https://www.apsim.info/</a:t>
            </a:r>
          </a:p>
        </p:txBody>
      </p:sp>
      <p:sp>
        <p:nvSpPr>
          <p:cNvPr id="7" name="Rectangle 6"/>
          <p:cNvSpPr/>
          <p:nvPr/>
        </p:nvSpPr>
        <p:spPr>
          <a:xfrm>
            <a:off x="1011505" y="5948010"/>
            <a:ext cx="3126177" cy="253916"/>
          </a:xfrm>
          <a:prstGeom prst="rect">
            <a:avLst/>
          </a:prstGeom>
        </p:spPr>
        <p:txBody>
          <a:bodyPr wrap="none">
            <a:spAutoFit/>
          </a:bodyPr>
          <a:lstStyle/>
          <a:p>
            <a:r>
              <a:rPr lang="en-US" sz="1050">
                <a:solidFill>
                  <a:schemeClr val="tx2"/>
                </a:solidFill>
              </a:rPr>
              <a:t>https://www.apsim.info/apsim-downloads-for-17-18/</a:t>
            </a:r>
            <a:endParaRPr lang="en-US" sz="1050" dirty="0">
              <a:solidFill>
                <a:schemeClr val="tx2"/>
              </a:solidFill>
            </a:endParaRPr>
          </a:p>
        </p:txBody>
      </p:sp>
    </p:spTree>
    <p:extLst>
      <p:ext uri="{BB962C8B-B14F-4D97-AF65-F5344CB8AC3E}">
        <p14:creationId xmlns:p14="http://schemas.microsoft.com/office/powerpoint/2010/main" val="2210388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rcRect b="54955"/>
          <a:stretch/>
        </p:blipFill>
        <p:spPr>
          <a:xfrm>
            <a:off x="-28575" y="509587"/>
            <a:ext cx="12249150" cy="2630123"/>
          </a:xfrm>
          <a:prstGeom prst="rect">
            <a:avLst/>
          </a:prstGeom>
        </p:spPr>
      </p:pic>
      <p:sp>
        <p:nvSpPr>
          <p:cNvPr id="4" name="Rectangle 3"/>
          <p:cNvSpPr/>
          <p:nvPr/>
        </p:nvSpPr>
        <p:spPr>
          <a:xfrm>
            <a:off x="-28575" y="445475"/>
            <a:ext cx="2514214" cy="369332"/>
          </a:xfrm>
          <a:prstGeom prst="rect">
            <a:avLst/>
          </a:prstGeom>
        </p:spPr>
        <p:txBody>
          <a:bodyPr wrap="none">
            <a:spAutoFit/>
          </a:bodyPr>
          <a:lstStyle/>
          <a:p>
            <a:r>
              <a:rPr lang="en-US" dirty="0"/>
              <a:t>https://www.apsim.info/</a:t>
            </a:r>
          </a:p>
        </p:txBody>
      </p:sp>
      <p:pic>
        <p:nvPicPr>
          <p:cNvPr id="6" name="Picture 5"/>
          <p:cNvPicPr>
            <a:picLocks noChangeAspect="1"/>
          </p:cNvPicPr>
          <p:nvPr/>
        </p:nvPicPr>
        <p:blipFill>
          <a:blip r:embed="rId5"/>
          <a:stretch>
            <a:fillRect/>
          </a:stretch>
        </p:blipFill>
        <p:spPr>
          <a:xfrm>
            <a:off x="1043873" y="3892999"/>
            <a:ext cx="3936058" cy="2276559"/>
          </a:xfrm>
          <a:prstGeom prst="rect">
            <a:avLst/>
          </a:prstGeom>
        </p:spPr>
      </p:pic>
      <p:sp>
        <p:nvSpPr>
          <p:cNvPr id="7" name="Rectangle 6"/>
          <p:cNvSpPr/>
          <p:nvPr/>
        </p:nvSpPr>
        <p:spPr>
          <a:xfrm>
            <a:off x="1011505" y="5948010"/>
            <a:ext cx="3126177" cy="253916"/>
          </a:xfrm>
          <a:prstGeom prst="rect">
            <a:avLst/>
          </a:prstGeom>
        </p:spPr>
        <p:txBody>
          <a:bodyPr wrap="none">
            <a:spAutoFit/>
          </a:bodyPr>
          <a:lstStyle/>
          <a:p>
            <a:r>
              <a:rPr lang="en-US" sz="1050">
                <a:solidFill>
                  <a:schemeClr val="tx2"/>
                </a:solidFill>
              </a:rPr>
              <a:t>https://www.apsim.info/apsim-downloads-for-17-18/</a:t>
            </a:r>
            <a:endParaRPr lang="en-US" sz="1050" dirty="0">
              <a:solidFill>
                <a:schemeClr val="tx2"/>
              </a:solidFill>
            </a:endParaRPr>
          </a:p>
        </p:txBody>
      </p:sp>
      <p:sp>
        <p:nvSpPr>
          <p:cNvPr id="8" name="Rectangle 7"/>
          <p:cNvSpPr/>
          <p:nvPr/>
        </p:nvSpPr>
        <p:spPr>
          <a:xfrm>
            <a:off x="1387240" y="3438441"/>
            <a:ext cx="3457998" cy="369332"/>
          </a:xfrm>
          <a:prstGeom prst="rect">
            <a:avLst/>
          </a:prstGeom>
        </p:spPr>
        <p:txBody>
          <a:bodyPr wrap="none">
            <a:spAutoFit/>
          </a:bodyPr>
          <a:lstStyle/>
          <a:p>
            <a:r>
              <a:rPr lang="en-US" dirty="0" smtClean="0"/>
              <a:t>Used in 116 countries, ~2000 users</a:t>
            </a:r>
            <a:endParaRPr lang="en-US" dirty="0"/>
          </a:p>
        </p:txBody>
      </p:sp>
      <p:sp>
        <p:nvSpPr>
          <p:cNvPr id="9" name="Rectangle 8"/>
          <p:cNvSpPr/>
          <p:nvPr/>
        </p:nvSpPr>
        <p:spPr>
          <a:xfrm>
            <a:off x="6629530" y="4482313"/>
            <a:ext cx="4420762" cy="369332"/>
          </a:xfrm>
          <a:prstGeom prst="rect">
            <a:avLst/>
          </a:prstGeom>
        </p:spPr>
        <p:txBody>
          <a:bodyPr wrap="none">
            <a:spAutoFit/>
          </a:bodyPr>
          <a:lstStyle/>
          <a:p>
            <a:r>
              <a:rPr lang="en-US" dirty="0" smtClean="0"/>
              <a:t>Validated and applied in Midwestern systems</a:t>
            </a:r>
            <a:endParaRPr lang="en-US" dirty="0"/>
          </a:p>
        </p:txBody>
      </p:sp>
    </p:spTree>
    <p:extLst>
      <p:ext uri="{BB962C8B-B14F-4D97-AF65-F5344CB8AC3E}">
        <p14:creationId xmlns:p14="http://schemas.microsoft.com/office/powerpoint/2010/main" val="328342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al. (in prep) Roots as drivers of the rotation effect in maize?</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al. (in prep) Using models to unravel causal mechanisms of the continuous maize penalty</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a:t>
            </a:r>
            <a:r>
              <a:rPr lang="en-US" sz="1800" i="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&amp;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review) Winter cover cropping effects on soil water storage vary by site: Field measurements and a proposed causal model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b="1" dirty="0" smtClean="0">
                <a:latin typeface="Times New Roman" panose="02020603050405020304" pitchFamily="18" charset="0"/>
                <a:ea typeface="LMRoman10-Regular-Identity-H"/>
                <a:cs typeface="Times New Roman" panose="02020603050405020304" pitchFamily="18" charset="0"/>
              </a:rPr>
              <a:t>Nichols</a:t>
            </a:r>
            <a:r>
              <a:rPr lang="en-US" sz="1800" b="1"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t>
            </a:r>
            <a:r>
              <a:rPr lang="en-US" sz="1800"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Liebman (2019) Does diversifying crop rotations suppress weeds? A meta-analysis.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smtClean="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(2019) Maize root distributions strongly associated with water tables in Iowa, USA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Bird,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smtClean="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accent3">
                    <a:lumMod val="50000"/>
                  </a:schemeClr>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accent3">
                    <a:lumMod val="50000"/>
                  </a:schemeClr>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smtClean="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Castellano, Licht,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smtClean="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(2020) Predicting crop yields and soil-plant nitrogen dynamics in the US Corn Belt.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Liebman &amp;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smtClean="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Ambrosia </a:t>
            </a:r>
            <a:r>
              <a:rPr lang="en-US" sz="1400" i="1"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Martinez-Feria,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smtClean="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(2019) Can multi-strategy management stabilize nitrate leaching under increasing rainfall?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Tree>
    <p:extLst>
      <p:ext uri="{BB962C8B-B14F-4D97-AF65-F5344CB8AC3E}">
        <p14:creationId xmlns:p14="http://schemas.microsoft.com/office/powerpoint/2010/main" val="34919540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804524" y="-8093"/>
            <a:ext cx="8931289" cy="6858597"/>
          </a:xfrm>
          <a:prstGeom prst="rect">
            <a:avLst/>
          </a:prstGeom>
        </p:spPr>
      </p:pic>
      <p:sp>
        <p:nvSpPr>
          <p:cNvPr id="4" name="Rectangle 3"/>
          <p:cNvSpPr/>
          <p:nvPr/>
        </p:nvSpPr>
        <p:spPr>
          <a:xfrm>
            <a:off x="7053471" y="0"/>
            <a:ext cx="3690434" cy="261610"/>
          </a:xfrm>
          <a:prstGeom prst="rect">
            <a:avLst/>
          </a:prstGeom>
        </p:spPr>
        <p:txBody>
          <a:bodyPr wrap="none">
            <a:spAutoFit/>
          </a:bodyPr>
          <a:lstStyle/>
          <a:p>
            <a:r>
              <a:rPr lang="en-US" sz="1100" dirty="0">
                <a:solidFill>
                  <a:schemeClr val="tx2"/>
                </a:solidFill>
              </a:rPr>
              <a:t>https://crops.extension.iastate.edu/facts/soil-moisture-15cm</a:t>
            </a:r>
          </a:p>
        </p:txBody>
      </p:sp>
    </p:spTree>
    <p:extLst>
      <p:ext uri="{BB962C8B-B14F-4D97-AF65-F5344CB8AC3E}">
        <p14:creationId xmlns:p14="http://schemas.microsoft.com/office/powerpoint/2010/main" val="2572523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APSIM</a:t>
            </a:r>
            <a:r>
              <a:rPr lang="en-US" dirty="0"/>
              <a:t>?</a:t>
            </a:r>
          </a:p>
        </p:txBody>
      </p:sp>
      <p:pic>
        <p:nvPicPr>
          <p:cNvPr id="3" name="Picture 2"/>
          <p:cNvPicPr>
            <a:picLocks noChangeAspect="1"/>
          </p:cNvPicPr>
          <p:nvPr/>
        </p:nvPicPr>
        <p:blipFill>
          <a:blip r:embed="rId2"/>
          <a:stretch>
            <a:fillRect/>
          </a:stretch>
        </p:blipFill>
        <p:spPr>
          <a:xfrm>
            <a:off x="3163748" y="2003812"/>
            <a:ext cx="5705475" cy="3295650"/>
          </a:xfrm>
          <a:prstGeom prst="rect">
            <a:avLst/>
          </a:prstGeom>
        </p:spPr>
      </p:pic>
    </p:spTree>
    <p:extLst>
      <p:ext uri="{BB962C8B-B14F-4D97-AF65-F5344CB8AC3E}">
        <p14:creationId xmlns:p14="http://schemas.microsoft.com/office/powerpoint/2010/main" val="3963416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58086643"/>
              </p:ext>
            </p:extLst>
          </p:nvPr>
        </p:nvGraphicFramePr>
        <p:xfrm>
          <a:off x="1880859" y="366752"/>
          <a:ext cx="4350259"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a:t>
                      </a:r>
                      <a:r>
                        <a:rPr lang="en-US" sz="2000" dirty="0" smtClean="0">
                          <a:effectLst/>
                        </a:rPr>
                        <a:t>corn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4286710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17449709"/>
              </p:ext>
            </p:extLst>
          </p:nvPr>
        </p:nvGraphicFramePr>
        <p:xfrm>
          <a:off x="1880859" y="366752"/>
          <a:ext cx="8111553"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effectLst/>
                        </a:rPr>
                        <a:t>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a:t>
                      </a:r>
                      <a:r>
                        <a:rPr lang="en-US" sz="2000" dirty="0" smtClean="0">
                          <a:effectLst/>
                        </a:rPr>
                        <a:t>corn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Can test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a:t>
                      </a:r>
                      <a:r>
                        <a:rPr lang="en-US" sz="2000" baseline="0" dirty="0">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817945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33192717"/>
              </p:ext>
            </p:extLst>
          </p:nvPr>
        </p:nvGraphicFramePr>
        <p:xfrm>
          <a:off x="1880859" y="366752"/>
          <a:ext cx="8111553"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effectLst/>
                        </a:rPr>
                        <a:t>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baseline="0" dirty="0">
                          <a:effectLst/>
                        </a:rPr>
                        <a:t>Insufficient soil water recharge following </a:t>
                      </a:r>
                      <a:r>
                        <a:rPr lang="en-US" sz="2000" strike="sngStrike" baseline="0" dirty="0" smtClean="0">
                          <a:effectLst/>
                        </a:rPr>
                        <a:t>corn</a:t>
                      </a:r>
                      <a:endParaRPr lang="en-US" sz="2000" strike="sngStrik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strike="noStrike" baseline="0" dirty="0" smtClean="0">
                          <a:effectLst/>
                          <a:latin typeface="Calibri" panose="020F0502020204030204" pitchFamily="34" charset="0"/>
                          <a:ea typeface="Calibri" panose="020F0502020204030204" pitchFamily="34" charset="0"/>
                          <a:cs typeface="Times New Roman" panose="02020603050405020304" pitchFamily="18" charset="0"/>
                        </a:rPr>
                        <a:t>Can test</a:t>
                      </a:r>
                      <a:endParaRPr lang="en-US" sz="2000" strike="noStrik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a:t>
                      </a:r>
                      <a:r>
                        <a:rPr lang="en-US" sz="2000" baseline="0" dirty="0">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63792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A5C2C10-EB38-46BB-A3ED-43808C55A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9589" y="731018"/>
            <a:ext cx="10972822" cy="5715012"/>
          </a:xfrm>
        </p:spPr>
      </p:pic>
    </p:spTree>
    <p:extLst>
      <p:ext uri="{BB962C8B-B14F-4D97-AF65-F5344CB8AC3E}">
        <p14:creationId xmlns:p14="http://schemas.microsoft.com/office/powerpoint/2010/main" val="1451135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2519107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3955292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3" name="TextBox 2"/>
          <p:cNvSpPr txBox="1"/>
          <p:nvPr/>
        </p:nvSpPr>
        <p:spPr>
          <a:xfrm>
            <a:off x="2974437" y="2550762"/>
            <a:ext cx="7259542" cy="2308324"/>
          </a:xfrm>
          <a:prstGeom prst="rect">
            <a:avLst/>
          </a:prstGeom>
          <a:solidFill>
            <a:schemeClr val="bg2"/>
          </a:solidFill>
        </p:spPr>
        <p:txBody>
          <a:bodyPr wrap="square" rtlCol="0">
            <a:spAutoFit/>
          </a:bodyPr>
          <a:lstStyle/>
          <a:p>
            <a:pPr algn="ctr"/>
            <a:endParaRPr lang="en-US" sz="4800" dirty="0" smtClean="0"/>
          </a:p>
          <a:p>
            <a:pPr algn="ctr"/>
            <a:r>
              <a:rPr lang="en-US" sz="4800" dirty="0" smtClean="0"/>
              <a:t>What does the data say?</a:t>
            </a:r>
          </a:p>
          <a:p>
            <a:pPr algn="ctr"/>
            <a:endParaRPr lang="en-US" sz="4800" dirty="0"/>
          </a:p>
        </p:txBody>
      </p:sp>
    </p:spTree>
    <p:extLst>
      <p:ext uri="{BB962C8B-B14F-4D97-AF65-F5344CB8AC3E}">
        <p14:creationId xmlns:p14="http://schemas.microsoft.com/office/powerpoint/2010/main" val="3705667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9" name="Picture 8"/>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397217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693621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1818969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rgbClr val="FF4500"/>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632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154" y="731314"/>
            <a:ext cx="10423082" cy="4802793"/>
          </a:xfr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4872" y="4761010"/>
            <a:ext cx="3477989" cy="1872457"/>
          </a:xfrm>
          <a:prstGeom prst="rect">
            <a:avLst/>
          </a:prstGeom>
          <a:ln>
            <a:solidFill>
              <a:schemeClr val="tx2"/>
            </a:solidFill>
          </a:ln>
        </p:spPr>
      </p:pic>
    </p:spTree>
    <p:extLst>
      <p:ext uri="{BB962C8B-B14F-4D97-AF65-F5344CB8AC3E}">
        <p14:creationId xmlns:p14="http://schemas.microsoft.com/office/powerpoint/2010/main" val="3831793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67650" y="914399"/>
            <a:ext cx="7625059" cy="4936333"/>
          </a:xfrm>
        </p:spPr>
      </p:pic>
    </p:spTree>
    <p:extLst>
      <p:ext uri="{BB962C8B-B14F-4D97-AF65-F5344CB8AC3E}">
        <p14:creationId xmlns:p14="http://schemas.microsoft.com/office/powerpoint/2010/main" val="1212044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80593" y="1208580"/>
            <a:ext cx="6690898" cy="4606768"/>
            <a:chOff x="155575" y="-2819400"/>
            <a:chExt cx="8810625" cy="5886450"/>
          </a:xfrm>
        </p:grpSpPr>
        <p:pic>
          <p:nvPicPr>
            <p:cNvPr id="4" name="Picture 2" descr="Why Don&amp;#39;t More Women Fish? » LaDuc Tr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819400"/>
              <a:ext cx="8810625" cy="5886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83948" y="2805440"/>
              <a:ext cx="3765775" cy="261609"/>
            </a:xfrm>
            <a:prstGeom prst="rect">
              <a:avLst/>
            </a:prstGeom>
          </p:spPr>
          <p:txBody>
            <a:bodyPr wrap="none">
              <a:spAutoFit/>
            </a:bodyPr>
            <a:lstStyle/>
            <a:p>
              <a:r>
                <a:rPr lang="en-US" sz="1100" dirty="0" smtClean="0">
                  <a:solidFill>
                    <a:schemeClr val="tx2"/>
                  </a:solidFill>
                </a:rPr>
                <a:t>Photo credit: https</a:t>
              </a:r>
              <a:r>
                <a:rPr lang="en-US" sz="1100" dirty="0">
                  <a:solidFill>
                    <a:schemeClr val="tx2"/>
                  </a:solidFill>
                </a:rPr>
                <a:t>://laductrading.com/why-dont-women-fish/</a:t>
              </a:r>
            </a:p>
          </p:txBody>
        </p:sp>
      </p:grpSp>
    </p:spTree>
    <p:extLst>
      <p:ext uri="{BB962C8B-B14F-4D97-AF65-F5344CB8AC3E}">
        <p14:creationId xmlns:p14="http://schemas.microsoft.com/office/powerpoint/2010/main" val="4037008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4F261C-AAA8-4B35-930E-E21D86473FA0}"/>
              </a:ext>
            </a:extLst>
          </p:cNvPr>
          <p:cNvSpPr>
            <a:spLocks noGrp="1"/>
          </p:cNvSpPr>
          <p:nvPr>
            <p:ph idx="1"/>
          </p:nvPr>
        </p:nvSpPr>
        <p:spPr/>
        <p:txBody>
          <a:bodyPr/>
          <a:lstStyle/>
          <a:p>
            <a:r>
              <a:rPr lang="en-US" dirty="0" smtClean="0"/>
              <a:t>Cold days</a:t>
            </a:r>
          </a:p>
          <a:p>
            <a:r>
              <a:rPr lang="en-US" dirty="0" smtClean="0"/>
              <a:t>Amount of rain before planting</a:t>
            </a:r>
          </a:p>
          <a:p>
            <a:endParaRPr lang="en-US" dirty="0"/>
          </a:p>
          <a:p>
            <a:r>
              <a:rPr lang="en-US" strike="sngStrike" dirty="0" smtClean="0"/>
              <a:t>Residue</a:t>
            </a:r>
            <a:endParaRPr lang="en-US" strike="sngStrike"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4116" t="21681" r="23710"/>
          <a:stretch/>
        </p:blipFill>
        <p:spPr>
          <a:xfrm>
            <a:off x="6448507" y="739471"/>
            <a:ext cx="4770783" cy="5371106"/>
          </a:xfrm>
          <a:prstGeom prst="rect">
            <a:avLst/>
          </a:prstGeom>
        </p:spPr>
      </p:pic>
    </p:spTree>
    <p:extLst>
      <p:ext uri="{BB962C8B-B14F-4D97-AF65-F5344CB8AC3E}">
        <p14:creationId xmlns:p14="http://schemas.microsoft.com/office/powerpoint/2010/main" val="333498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2653564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Tree>
    <p:extLst>
      <p:ext uri="{BB962C8B-B14F-4D97-AF65-F5344CB8AC3E}">
        <p14:creationId xmlns:p14="http://schemas.microsoft.com/office/powerpoint/2010/main" val="1383760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94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6364221" y="2070977"/>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497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Tree>
    <p:extLst>
      <p:ext uri="{BB962C8B-B14F-4D97-AF65-F5344CB8AC3E}">
        <p14:creationId xmlns:p14="http://schemas.microsoft.com/office/powerpoint/2010/main" val="1769036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p:cNvSpPr/>
          <p:nvPr/>
        </p:nvSpPr>
        <p:spPr>
          <a:xfrm rot="2700000">
            <a:off x="6364221" y="2070977"/>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490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Cross 12"/>
          <p:cNvSpPr/>
          <p:nvPr/>
        </p:nvSpPr>
        <p:spPr>
          <a:xfrm rot="2700000">
            <a:off x="6364221" y="2070977"/>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123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TextBox 12"/>
          <p:cNvSpPr txBox="1"/>
          <p:nvPr/>
        </p:nvSpPr>
        <p:spPr>
          <a:xfrm>
            <a:off x="9076411"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5" name="TextBox 14"/>
          <p:cNvSpPr txBox="1"/>
          <p:nvPr/>
        </p:nvSpPr>
        <p:spPr>
          <a:xfrm>
            <a:off x="9068750" y="1877949"/>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6" name="Cross 15"/>
          <p:cNvSpPr/>
          <p:nvPr/>
        </p:nvSpPr>
        <p:spPr>
          <a:xfrm rot="2700000">
            <a:off x="6364221" y="2070977"/>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8564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TextBox 12"/>
          <p:cNvSpPr txBox="1"/>
          <p:nvPr/>
        </p:nvSpPr>
        <p:spPr>
          <a:xfrm>
            <a:off x="9076411"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5" name="TextBox 14"/>
          <p:cNvSpPr txBox="1"/>
          <p:nvPr/>
        </p:nvSpPr>
        <p:spPr>
          <a:xfrm>
            <a:off x="9068750" y="1877949"/>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6" name="TextBox 15"/>
          <p:cNvSpPr txBox="1"/>
          <p:nvPr/>
        </p:nvSpPr>
        <p:spPr>
          <a:xfrm>
            <a:off x="9976507" y="109448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7" name="TextBox 16"/>
          <p:cNvSpPr txBox="1"/>
          <p:nvPr/>
        </p:nvSpPr>
        <p:spPr>
          <a:xfrm>
            <a:off x="10057574" y="1898357"/>
            <a:ext cx="540533" cy="1015663"/>
          </a:xfrm>
          <a:prstGeom prst="rect">
            <a:avLst/>
          </a:prstGeom>
          <a:noFill/>
        </p:spPr>
        <p:txBody>
          <a:bodyPr wrap="none" rtlCol="0">
            <a:spAutoFit/>
          </a:bodyPr>
          <a:lstStyle/>
          <a:p>
            <a:r>
              <a:rPr lang="en-US" sz="6000" dirty="0" smtClean="0">
                <a:solidFill>
                  <a:schemeClr val="tx2"/>
                </a:solidFill>
              </a:rPr>
              <a:t>?</a:t>
            </a:r>
            <a:endParaRPr lang="en-US" sz="6000" dirty="0">
              <a:solidFill>
                <a:schemeClr val="tx2"/>
              </a:solidFill>
            </a:endParaRPr>
          </a:p>
        </p:txBody>
      </p:sp>
      <p:sp>
        <p:nvSpPr>
          <p:cNvPr id="18" name="Cross 17"/>
          <p:cNvSpPr/>
          <p:nvPr/>
        </p:nvSpPr>
        <p:spPr>
          <a:xfrm rot="2700000">
            <a:off x="6364221" y="2070977"/>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236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1752581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11" name="Picture 10">
            <a:extLst>
              <a:ext uri="{FF2B5EF4-FFF2-40B4-BE49-F238E27FC236}">
                <a16:creationId xmlns:a16="http://schemas.microsoft.com/office/drawing/2014/main" id="{6856D67D-C9E6-4E76-B343-475352943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8" name="TextBox 7"/>
          <p:cNvSpPr txBox="1"/>
          <p:nvPr/>
        </p:nvSpPr>
        <p:spPr>
          <a:xfrm>
            <a:off x="2974437" y="2025844"/>
            <a:ext cx="7259542" cy="3046988"/>
          </a:xfrm>
          <a:prstGeom prst="rect">
            <a:avLst/>
          </a:prstGeom>
          <a:solidFill>
            <a:schemeClr val="bg2"/>
          </a:solidFill>
        </p:spPr>
        <p:txBody>
          <a:bodyPr wrap="square" rtlCol="0">
            <a:spAutoFit/>
          </a:bodyPr>
          <a:lstStyle/>
          <a:p>
            <a:pPr algn="ctr"/>
            <a:endParaRPr lang="en-US" sz="4800" dirty="0" smtClean="0"/>
          </a:p>
          <a:p>
            <a:pPr algn="ctr"/>
            <a:r>
              <a:rPr lang="en-US" sz="4800" dirty="0" smtClean="0"/>
              <a:t>Dynamically change the parameters?</a:t>
            </a:r>
          </a:p>
          <a:p>
            <a:pPr algn="ctr"/>
            <a:endParaRPr lang="en-US" sz="4800" dirty="0"/>
          </a:p>
        </p:txBody>
      </p:sp>
    </p:spTree>
    <p:extLst>
      <p:ext uri="{BB962C8B-B14F-4D97-AF65-F5344CB8AC3E}">
        <p14:creationId xmlns:p14="http://schemas.microsoft.com/office/powerpoint/2010/main" val="1274588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56D67D-C9E6-4E76-B343-475352943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588" y="721494"/>
            <a:ext cx="10972823" cy="5715012"/>
          </a:xfrm>
          <a:prstGeom prst="rect">
            <a:avLst/>
          </a:prstGeom>
        </p:spPr>
      </p:pic>
    </p:spTree>
    <p:extLst>
      <p:ext uri="{BB962C8B-B14F-4D97-AF65-F5344CB8AC3E}">
        <p14:creationId xmlns:p14="http://schemas.microsoft.com/office/powerpoint/2010/main" val="449106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D738B4-8F10-43AC-AA80-63CD30D3EE49}"/>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520148" y="1320761"/>
            <a:ext cx="5181600" cy="3055188"/>
          </a:xfrm>
        </p:spPr>
      </p:pic>
      <p:sp>
        <p:nvSpPr>
          <p:cNvPr id="6" name="Content Placeholder 5">
            <a:extLst>
              <a:ext uri="{FF2B5EF4-FFF2-40B4-BE49-F238E27FC236}">
                <a16:creationId xmlns:a16="http://schemas.microsoft.com/office/drawing/2014/main" id="{86A6CC0A-EADE-44B5-A101-F40E1FD8C87A}"/>
              </a:ext>
            </a:extLst>
          </p:cNvPr>
          <p:cNvSpPr>
            <a:spLocks noGrp="1"/>
          </p:cNvSpPr>
          <p:nvPr>
            <p:ph sz="half" idx="2"/>
          </p:nvPr>
        </p:nvSpPr>
        <p:spPr/>
        <p:txBody>
          <a:bodyPr/>
          <a:lstStyle/>
          <a:p>
            <a:r>
              <a:rPr lang="en-US" dirty="0" smtClean="0"/>
              <a:t>Noise </a:t>
            </a:r>
            <a:r>
              <a:rPr lang="en-US" dirty="0"/>
              <a:t>from plot harvester</a:t>
            </a:r>
          </a:p>
          <a:p>
            <a:r>
              <a:rPr lang="en-US" dirty="0" smtClean="0"/>
              <a:t>Noise </a:t>
            </a:r>
            <a:r>
              <a:rPr lang="en-US" dirty="0"/>
              <a:t>between replicates</a:t>
            </a:r>
          </a:p>
          <a:p>
            <a:r>
              <a:rPr lang="en-US" dirty="0"/>
              <a:t>Noise from </a:t>
            </a:r>
            <a:r>
              <a:rPr lang="en-US" dirty="0" smtClean="0"/>
              <a:t>management</a:t>
            </a:r>
            <a:endParaRPr lang="en-US" dirty="0"/>
          </a:p>
          <a:p>
            <a:r>
              <a:rPr lang="en-US" dirty="0" smtClean="0"/>
              <a:t>…</a:t>
            </a:r>
            <a:endParaRPr lang="en-US" dirty="0"/>
          </a:p>
        </p:txBody>
      </p:sp>
    </p:spTree>
    <p:extLst>
      <p:ext uri="{BB962C8B-B14F-4D97-AF65-F5344CB8AC3E}">
        <p14:creationId xmlns:p14="http://schemas.microsoft.com/office/powerpoint/2010/main" val="3696372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dirty="0" smtClean="0"/>
              <a:t>Maximum rooting depth </a:t>
            </a:r>
          </a:p>
          <a:p>
            <a:r>
              <a:rPr lang="en-US" dirty="0" smtClean="0"/>
              <a:t>Growth analysis</a:t>
            </a:r>
          </a:p>
          <a:p>
            <a:r>
              <a:rPr lang="en-US" dirty="0" smtClean="0"/>
              <a:t>Yield components</a:t>
            </a:r>
          </a:p>
          <a:p>
            <a:r>
              <a:rPr lang="en-US" dirty="0" smtClean="0"/>
              <a:t>Surface residue at planting</a:t>
            </a:r>
            <a:endParaRPr lang="en-US" dirty="0"/>
          </a:p>
        </p:txBody>
      </p:sp>
    </p:spTree>
    <p:extLst>
      <p:ext uri="{BB962C8B-B14F-4D97-AF65-F5344CB8AC3E}">
        <p14:creationId xmlns:p14="http://schemas.microsoft.com/office/powerpoint/2010/main" val="2327916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260823" y="1443405"/>
            <a:ext cx="6901583" cy="3785820"/>
          </a:xfrm>
          <a:prstGeom prst="rect">
            <a:avLst/>
          </a:prstGeom>
        </p:spPr>
      </p:pic>
      <p:pic>
        <p:nvPicPr>
          <p:cNvPr id="16" name="Picture 1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271929" y="1437669"/>
            <a:ext cx="6901583" cy="3785820"/>
          </a:xfrm>
          <a:prstGeom prst="rect">
            <a:avLst/>
          </a:prstGeom>
        </p:spPr>
      </p:pic>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541065"/>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644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1909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5" name="Group 4"/>
          <p:cNvGrpSpPr/>
          <p:nvPr/>
        </p:nvGrpSpPr>
        <p:grpSpPr>
          <a:xfrm>
            <a:off x="446262" y="4039047"/>
            <a:ext cx="4410804" cy="705277"/>
            <a:chOff x="322945" y="3869042"/>
            <a:chExt cx="4410804" cy="705277"/>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3922" y="1522190"/>
            <a:ext cx="6762939" cy="3709768"/>
          </a:xfrm>
          <a:prstGeom prst="rect">
            <a:avLst/>
          </a:prstGeom>
        </p:spPr>
      </p:pic>
      <p:pic>
        <p:nvPicPr>
          <p:cNvPr id="19" name="Picture 1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271929" y="1437669"/>
            <a:ext cx="6901583" cy="3785820"/>
          </a:xfrm>
          <a:prstGeom prst="rect">
            <a:avLst/>
          </a:prstGeom>
        </p:spPr>
      </p:pic>
    </p:spTree>
    <p:extLst>
      <p:ext uri="{BB962C8B-B14F-4D97-AF65-F5344CB8AC3E}">
        <p14:creationId xmlns:p14="http://schemas.microsoft.com/office/powerpoint/2010/main" val="3556117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a:t>
            </a:r>
            <a:r>
              <a:rPr lang="en-US" dirty="0" err="1"/>
              <a:t>msmts</a:t>
            </a:r>
            <a:endParaRPr lang="en-US" dirty="0"/>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27922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2BA1-77C8-4D09-86B2-372435939CEC}"/>
              </a:ext>
            </a:extLst>
          </p:cNvPr>
          <p:cNvSpPr>
            <a:spLocks noGrp="1"/>
          </p:cNvSpPr>
          <p:nvPr>
            <p:ph type="title"/>
          </p:nvPr>
        </p:nvSpPr>
        <p:spPr/>
        <p:txBody>
          <a:bodyPr/>
          <a:lstStyle/>
          <a:p>
            <a:r>
              <a:rPr lang="en-US" dirty="0"/>
              <a:t>Yields, root depth, root mass?</a:t>
            </a:r>
          </a:p>
        </p:txBody>
      </p:sp>
      <p:sp>
        <p:nvSpPr>
          <p:cNvPr id="3" name="Content Placeholder 2">
            <a:extLst>
              <a:ext uri="{FF2B5EF4-FFF2-40B4-BE49-F238E27FC236}">
                <a16:creationId xmlns:a16="http://schemas.microsoft.com/office/drawing/2014/main" id="{69D2367F-DAF7-43BA-871D-8F88666C94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466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normAutofit/>
          </a:bodyPr>
          <a:lstStyle/>
          <a:p>
            <a:pPr marL="514350" indent="-514350">
              <a:buFont typeface="+mj-lt"/>
              <a:buAutoNum type="arabicPeriod"/>
            </a:pPr>
            <a:r>
              <a:rPr lang="en-US" sz="4000" dirty="0"/>
              <a:t>What I </a:t>
            </a:r>
            <a:r>
              <a:rPr lang="en-US" sz="4000" dirty="0" smtClean="0"/>
              <a:t>did</a:t>
            </a:r>
          </a:p>
          <a:p>
            <a:pPr marL="514350" indent="-514350">
              <a:buFont typeface="+mj-lt"/>
              <a:buAutoNum type="arabicPeriod"/>
            </a:pPr>
            <a:endParaRPr lang="en-US" sz="4000" dirty="0"/>
          </a:p>
          <a:p>
            <a:pPr marL="514350" indent="-514350">
              <a:buFont typeface="+mj-lt"/>
              <a:buAutoNum type="arabicPeriod"/>
            </a:pPr>
            <a:r>
              <a:rPr lang="en-US" sz="4000" dirty="0"/>
              <a:t>Why I did it</a:t>
            </a:r>
          </a:p>
        </p:txBody>
      </p:sp>
    </p:spTree>
    <p:extLst>
      <p:ext uri="{BB962C8B-B14F-4D97-AF65-F5344CB8AC3E}">
        <p14:creationId xmlns:p14="http://schemas.microsoft.com/office/powerpoint/2010/main" val="6240289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251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0108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3">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45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3765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stretch>
            <a:fillRect/>
          </a:stretch>
        </p:blipFill>
        <p:spPr>
          <a:xfrm>
            <a:off x="1513958" y="381662"/>
            <a:ext cx="4192841" cy="5641065"/>
          </a:xfrm>
          <a:prstGeom prst="rect">
            <a:avLst/>
          </a:prstGeom>
        </p:spPr>
      </p:pic>
    </p:spTree>
    <p:extLst>
      <p:ext uri="{BB962C8B-B14F-4D97-AF65-F5344CB8AC3E}">
        <p14:creationId xmlns:p14="http://schemas.microsoft.com/office/powerpoint/2010/main" val="1439026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duotone>
              <a:prstClr val="black"/>
              <a:schemeClr val="tx2">
                <a:tint val="45000"/>
                <a:satMod val="400000"/>
              </a:schemeClr>
            </a:duotone>
          </a:blip>
          <a:stretch>
            <a:fillRect/>
          </a:stretch>
        </p:blipFill>
        <p:spPr>
          <a:xfrm>
            <a:off x="1513958" y="381662"/>
            <a:ext cx="4192841" cy="56410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340" y="285752"/>
            <a:ext cx="4618120" cy="6073666"/>
          </a:xfrm>
          <a:prstGeom prst="rect">
            <a:avLst/>
          </a:prstGeom>
        </p:spPr>
      </p:pic>
    </p:spTree>
    <p:extLst>
      <p:ext uri="{BB962C8B-B14F-4D97-AF65-F5344CB8AC3E}">
        <p14:creationId xmlns:p14="http://schemas.microsoft.com/office/powerpoint/2010/main" val="3709200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865824" y="488757"/>
            <a:ext cx="3866486" cy="5592790"/>
          </a:xfrm>
          <a:prstGeom prst="rect">
            <a:avLst/>
          </a:prstGeom>
        </p:spPr>
      </p:pic>
      <p:pic>
        <p:nvPicPr>
          <p:cNvPr id="6" name="Picture 5"/>
          <p:cNvPicPr>
            <a:picLocks noChangeAspect="1"/>
          </p:cNvPicPr>
          <p:nvPr/>
        </p:nvPicPr>
        <p:blipFill>
          <a:blip r:embed="rId3"/>
          <a:stretch>
            <a:fillRect/>
          </a:stretch>
        </p:blipFill>
        <p:spPr>
          <a:xfrm>
            <a:off x="6320707" y="488757"/>
            <a:ext cx="3507105" cy="5630973"/>
          </a:xfrm>
          <a:prstGeom prst="rect">
            <a:avLst/>
          </a:prstGeom>
        </p:spPr>
      </p:pic>
    </p:spTree>
    <p:extLst>
      <p:ext uri="{BB962C8B-B14F-4D97-AF65-F5344CB8AC3E}">
        <p14:creationId xmlns:p14="http://schemas.microsoft.com/office/powerpoint/2010/main" val="2352312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4000" dirty="0" smtClean="0"/>
              <a:t>How can agriculture be done such that the farmer, their community, society, and the environment all benefit. </a:t>
            </a:r>
            <a:endParaRPr lang="en-US" sz="4000" dirty="0"/>
          </a:p>
        </p:txBody>
      </p:sp>
    </p:spTree>
    <p:extLst>
      <p:ext uri="{BB962C8B-B14F-4D97-AF65-F5344CB8AC3E}">
        <p14:creationId xmlns:p14="http://schemas.microsoft.com/office/powerpoint/2010/main" val="1086896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Tree>
    <p:extLst>
      <p:ext uri="{BB962C8B-B14F-4D97-AF65-F5344CB8AC3E}">
        <p14:creationId xmlns:p14="http://schemas.microsoft.com/office/powerpoint/2010/main" val="8135426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0313" y="0"/>
            <a:ext cx="6091373" cy="6858000"/>
          </a:xfrm>
          <a:prstGeom prst="rect">
            <a:avLst/>
          </a:prstGeom>
        </p:spPr>
      </p:pic>
    </p:spTree>
    <p:extLst>
      <p:ext uri="{BB962C8B-B14F-4D97-AF65-F5344CB8AC3E}">
        <p14:creationId xmlns:p14="http://schemas.microsoft.com/office/powerpoint/2010/main" val="3672507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991269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666750"/>
            <a:ext cx="11563350" cy="5524500"/>
          </a:xfrm>
          <a:prstGeom prst="rect">
            <a:avLst/>
          </a:prstGeom>
        </p:spPr>
      </p:pic>
      <p:sp>
        <p:nvSpPr>
          <p:cNvPr id="3" name="Rectangle 2"/>
          <p:cNvSpPr/>
          <p:nvPr/>
        </p:nvSpPr>
        <p:spPr>
          <a:xfrm>
            <a:off x="6389685" y="5760363"/>
            <a:ext cx="6096000" cy="430887"/>
          </a:xfrm>
          <a:prstGeom prst="rect">
            <a:avLst/>
          </a:prstGeom>
        </p:spPr>
        <p:txBody>
          <a:bodyPr>
            <a:spAutoFit/>
          </a:bodyPr>
          <a:lstStyle/>
          <a:p>
            <a:r>
              <a:rPr lang="en-US" sz="1100" dirty="0" smtClean="0">
                <a:solidFill>
                  <a:schemeClr val="tx2"/>
                </a:solidFill>
              </a:rPr>
              <a:t>Courtesy </a:t>
            </a:r>
            <a:r>
              <a:rPr lang="en-US" sz="1100" dirty="0">
                <a:solidFill>
                  <a:schemeClr val="tx2"/>
                </a:solidFill>
              </a:rPr>
              <a:t>of </a:t>
            </a:r>
            <a:r>
              <a:rPr lang="en-US" sz="1100" dirty="0" smtClean="0">
                <a:solidFill>
                  <a:schemeClr val="tx2"/>
                </a:solidFill>
              </a:rPr>
              <a:t>Laurie </a:t>
            </a:r>
            <a:r>
              <a:rPr lang="en-US" sz="1100" dirty="0" err="1" smtClean="0">
                <a:solidFill>
                  <a:schemeClr val="tx2"/>
                </a:solidFill>
              </a:rPr>
              <a:t>Nowatzke</a:t>
            </a:r>
            <a:endParaRPr lang="en-US" sz="1100" dirty="0">
              <a:solidFill>
                <a:schemeClr val="tx2"/>
              </a:solidFill>
            </a:endParaRPr>
          </a:p>
          <a:p>
            <a:r>
              <a:rPr lang="en-US" sz="1100" dirty="0">
                <a:solidFill>
                  <a:schemeClr val="tx2"/>
                </a:solidFill>
              </a:rPr>
              <a:t>Data Source: https://www.nass.usda.gov/Research_and_Science/Cropland/Release/index.php</a:t>
            </a:r>
          </a:p>
        </p:txBody>
      </p:sp>
      <p:sp>
        <p:nvSpPr>
          <p:cNvPr id="4" name="Rectangle 3"/>
          <p:cNvSpPr/>
          <p:nvPr/>
        </p:nvSpPr>
        <p:spPr>
          <a:xfrm>
            <a:off x="5478449" y="1558456"/>
            <a:ext cx="5184250" cy="3745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6730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666750"/>
            <a:ext cx="11563350" cy="5524500"/>
          </a:xfrm>
          <a:prstGeom prst="rect">
            <a:avLst/>
          </a:prstGeom>
        </p:spPr>
      </p:pic>
      <p:sp>
        <p:nvSpPr>
          <p:cNvPr id="3" name="Rectangle 2"/>
          <p:cNvSpPr/>
          <p:nvPr/>
        </p:nvSpPr>
        <p:spPr>
          <a:xfrm>
            <a:off x="6389685" y="5760363"/>
            <a:ext cx="6096000" cy="430887"/>
          </a:xfrm>
          <a:prstGeom prst="rect">
            <a:avLst/>
          </a:prstGeom>
        </p:spPr>
        <p:txBody>
          <a:bodyPr>
            <a:spAutoFit/>
          </a:bodyPr>
          <a:lstStyle/>
          <a:p>
            <a:r>
              <a:rPr lang="en-US" sz="1100" dirty="0" smtClean="0">
                <a:solidFill>
                  <a:schemeClr val="tx2"/>
                </a:solidFill>
              </a:rPr>
              <a:t>Courtesy </a:t>
            </a:r>
            <a:r>
              <a:rPr lang="en-US" sz="1100" dirty="0">
                <a:solidFill>
                  <a:schemeClr val="tx2"/>
                </a:solidFill>
              </a:rPr>
              <a:t>of </a:t>
            </a:r>
            <a:r>
              <a:rPr lang="en-US" sz="1100" dirty="0" smtClean="0">
                <a:solidFill>
                  <a:schemeClr val="tx2"/>
                </a:solidFill>
              </a:rPr>
              <a:t>Laurie </a:t>
            </a:r>
            <a:r>
              <a:rPr lang="en-US" sz="1100" dirty="0" err="1" smtClean="0">
                <a:solidFill>
                  <a:schemeClr val="tx2"/>
                </a:solidFill>
              </a:rPr>
              <a:t>Nowatzke</a:t>
            </a:r>
            <a:endParaRPr lang="en-US" sz="1100" dirty="0">
              <a:solidFill>
                <a:schemeClr val="tx2"/>
              </a:solidFill>
            </a:endParaRPr>
          </a:p>
          <a:p>
            <a:r>
              <a:rPr lang="en-US" sz="1100" dirty="0">
                <a:solidFill>
                  <a:schemeClr val="tx2"/>
                </a:solidFill>
              </a:rPr>
              <a:t>Data Source: https://www.nass.usda.gov/Research_and_Science/Cropland/Release/index.php</a:t>
            </a:r>
          </a:p>
        </p:txBody>
      </p:sp>
    </p:spTree>
    <p:extLst>
      <p:ext uri="{BB962C8B-B14F-4D97-AF65-F5344CB8AC3E}">
        <p14:creationId xmlns:p14="http://schemas.microsoft.com/office/powerpoint/2010/main" val="19124507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63678" y="222637"/>
            <a:ext cx="6343856" cy="5176299"/>
            <a:chOff x="677146" y="1399430"/>
            <a:chExt cx="6343856" cy="5176299"/>
          </a:xfrm>
        </p:grpSpPr>
        <p:sp>
          <p:nvSpPr>
            <p:cNvPr id="5" name="Rectangle 4"/>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77146" y="1662991"/>
              <a:ext cx="6335994" cy="4897672"/>
            </a:xfrm>
            <a:prstGeom prst="rect">
              <a:avLst/>
            </a:prstGeom>
          </p:spPr>
        </p:pic>
        <p:sp>
          <p:nvSpPr>
            <p:cNvPr id="4" name="Rectangle 3"/>
            <p:cNvSpPr/>
            <p:nvPr/>
          </p:nvSpPr>
          <p:spPr>
            <a:xfrm>
              <a:off x="677146" y="1444719"/>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39785124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3537" y="1467742"/>
            <a:ext cx="4874150" cy="1754326"/>
          </a:xfrm>
          <a:prstGeom prst="rect">
            <a:avLst/>
          </a:prstGeom>
        </p:spPr>
        <p:txBody>
          <a:bodyPr wrap="square">
            <a:spAutoFit/>
          </a:bodyPr>
          <a:lstStyle/>
          <a:p>
            <a:r>
              <a:rPr lang="en-US" dirty="0" smtClean="0">
                <a:solidFill>
                  <a:schemeClr val="bg2">
                    <a:lumMod val="60000"/>
                    <a:lumOff val="40000"/>
                  </a:schemeClr>
                </a:solidFill>
                <a:latin typeface="Monday"/>
              </a:rPr>
              <a:t>…In </a:t>
            </a:r>
            <a:r>
              <a:rPr lang="en-US" dirty="0">
                <a:solidFill>
                  <a:schemeClr val="bg2">
                    <a:lumMod val="60000"/>
                    <a:lumOff val="40000"/>
                  </a:schemeClr>
                </a:solidFill>
                <a:latin typeface="Monday"/>
              </a:rPr>
              <a:t>Europe, hybrid rye was developed by university researchers working with KWS. Tom </a:t>
            </a:r>
            <a:r>
              <a:rPr lang="en-US" dirty="0" err="1">
                <a:solidFill>
                  <a:schemeClr val="bg2">
                    <a:lumMod val="60000"/>
                    <a:lumOff val="40000"/>
                  </a:schemeClr>
                </a:solidFill>
                <a:latin typeface="Monday"/>
              </a:rPr>
              <a:t>Frantzen</a:t>
            </a:r>
            <a:r>
              <a:rPr lang="en-US" dirty="0">
                <a:solidFill>
                  <a:schemeClr val="bg2">
                    <a:lumMod val="60000"/>
                    <a:lumOff val="40000"/>
                  </a:schemeClr>
                </a:solidFill>
                <a:latin typeface="Monday"/>
              </a:rPr>
              <a:t> is thrilled that he has a new rotational crop, but concerned that it’s not based on homegrown science. </a:t>
            </a:r>
            <a:r>
              <a:rPr lang="en-US" dirty="0">
                <a:latin typeface="Monday"/>
              </a:rPr>
              <a:t>“Why isn’t this work being done in the Midwest?” </a:t>
            </a:r>
            <a:r>
              <a:rPr lang="en-US" dirty="0">
                <a:solidFill>
                  <a:schemeClr val="bg2">
                    <a:lumMod val="60000"/>
                    <a:lumOff val="40000"/>
                  </a:schemeClr>
                </a:solidFill>
                <a:latin typeface="Monday"/>
              </a:rPr>
              <a:t>he asks.</a:t>
            </a:r>
            <a:endParaRPr lang="en-US" dirty="0">
              <a:solidFill>
                <a:schemeClr val="bg2">
                  <a:lumMod val="60000"/>
                  <a:lumOff val="40000"/>
                </a:schemeClr>
              </a:solidFill>
            </a:endParaRPr>
          </a:p>
        </p:txBody>
      </p:sp>
      <p:grpSp>
        <p:nvGrpSpPr>
          <p:cNvPr id="7" name="Group 6"/>
          <p:cNvGrpSpPr/>
          <p:nvPr/>
        </p:nvGrpSpPr>
        <p:grpSpPr>
          <a:xfrm>
            <a:off x="263678" y="222637"/>
            <a:ext cx="6343856" cy="5176299"/>
            <a:chOff x="677146" y="1399430"/>
            <a:chExt cx="6343856" cy="5176299"/>
          </a:xfrm>
        </p:grpSpPr>
        <p:sp>
          <p:nvSpPr>
            <p:cNvPr id="8" name="Rectangle 7"/>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77146" y="1662991"/>
              <a:ext cx="6335994" cy="4897672"/>
            </a:xfrm>
            <a:prstGeom prst="rect">
              <a:avLst/>
            </a:prstGeom>
          </p:spPr>
        </p:pic>
        <p:sp>
          <p:nvSpPr>
            <p:cNvPr id="10" name="Rectangle 9"/>
            <p:cNvSpPr/>
            <p:nvPr/>
          </p:nvSpPr>
          <p:spPr>
            <a:xfrm>
              <a:off x="677146" y="1444719"/>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2168910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46409" y="166978"/>
            <a:ext cx="4336561" cy="6368041"/>
          </a:xfrm>
          <a:prstGeom prst="rect">
            <a:avLst/>
          </a:prstGeom>
        </p:spPr>
      </p:pic>
    </p:spTree>
    <p:extLst>
      <p:ext uri="{BB962C8B-B14F-4D97-AF65-F5344CB8AC3E}">
        <p14:creationId xmlns:p14="http://schemas.microsoft.com/office/powerpoint/2010/main" val="4017760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Tree>
    <p:extLst>
      <p:ext uri="{BB962C8B-B14F-4D97-AF65-F5344CB8AC3E}">
        <p14:creationId xmlns:p14="http://schemas.microsoft.com/office/powerpoint/2010/main" val="87140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865824" y="488757"/>
            <a:ext cx="3866486" cy="5592790"/>
          </a:xfrm>
          <a:prstGeom prst="rect">
            <a:avLst/>
          </a:prstGeom>
        </p:spPr>
      </p:pic>
      <p:pic>
        <p:nvPicPr>
          <p:cNvPr id="6" name="Picture 5"/>
          <p:cNvPicPr>
            <a:picLocks noChangeAspect="1"/>
          </p:cNvPicPr>
          <p:nvPr/>
        </p:nvPicPr>
        <p:blipFill>
          <a:blip r:embed="rId3"/>
          <a:stretch>
            <a:fillRect/>
          </a:stretch>
        </p:blipFill>
        <p:spPr>
          <a:xfrm>
            <a:off x="6320707" y="488757"/>
            <a:ext cx="3507105" cy="5630973"/>
          </a:xfrm>
          <a:prstGeom prst="rect">
            <a:avLst/>
          </a:prstGeom>
        </p:spPr>
      </p:pic>
      <p:sp>
        <p:nvSpPr>
          <p:cNvPr id="4" name="TextBox 3"/>
          <p:cNvSpPr txBox="1"/>
          <p:nvPr/>
        </p:nvSpPr>
        <p:spPr>
          <a:xfrm>
            <a:off x="3927944" y="488757"/>
            <a:ext cx="1605889" cy="707886"/>
          </a:xfrm>
          <a:prstGeom prst="rect">
            <a:avLst/>
          </a:prstGeom>
          <a:noFill/>
        </p:spPr>
        <p:txBody>
          <a:bodyPr wrap="none" rtlCol="0">
            <a:spAutoFit/>
          </a:bodyPr>
          <a:lstStyle/>
          <a:p>
            <a:r>
              <a:rPr lang="en-US" sz="4000" dirty="0" smtClean="0">
                <a:solidFill>
                  <a:srgbClr val="FF0000"/>
                </a:solidFill>
              </a:rPr>
              <a:t>People</a:t>
            </a:r>
            <a:endParaRPr lang="en-US" sz="4000" dirty="0">
              <a:solidFill>
                <a:srgbClr val="FF0000"/>
              </a:solidFill>
            </a:endParaRPr>
          </a:p>
        </p:txBody>
      </p:sp>
      <p:cxnSp>
        <p:nvCxnSpPr>
          <p:cNvPr id="8" name="Straight Connector 7"/>
          <p:cNvCxnSpPr/>
          <p:nvPr/>
        </p:nvCxnSpPr>
        <p:spPr>
          <a:xfrm flipH="1">
            <a:off x="4150581" y="1176793"/>
            <a:ext cx="1256306" cy="381663"/>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214191" y="1176793"/>
            <a:ext cx="1139770" cy="371579"/>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172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252207" y="1292305"/>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84505" y="1292086"/>
            <a:ext cx="3038723" cy="4203724"/>
          </a:xfrm>
          <a:prstGeom prst="rect">
            <a:avLst/>
          </a:prstGeom>
        </p:spPr>
      </p:pic>
      <p:sp>
        <p:nvSpPr>
          <p:cNvPr id="6" name="TextBox 5"/>
          <p:cNvSpPr txBox="1"/>
          <p:nvPr/>
        </p:nvSpPr>
        <p:spPr>
          <a:xfrm>
            <a:off x="2319729" y="4480036"/>
            <a:ext cx="1502206" cy="923330"/>
          </a:xfrm>
          <a:prstGeom prst="rect">
            <a:avLst/>
          </a:prstGeom>
          <a:noFill/>
        </p:spPr>
        <p:txBody>
          <a:bodyPr wrap="none" rtlCol="0">
            <a:spAutoFit/>
          </a:bodyPr>
          <a:lstStyle/>
          <a:p>
            <a:r>
              <a:rPr lang="en-US" dirty="0" smtClean="0">
                <a:solidFill>
                  <a:schemeClr val="tx2"/>
                </a:solidFill>
              </a:rPr>
              <a:t>Matt </a:t>
            </a:r>
            <a:r>
              <a:rPr lang="en-US" dirty="0" err="1" smtClean="0">
                <a:solidFill>
                  <a:schemeClr val="tx2"/>
                </a:solidFill>
              </a:rPr>
              <a:t>Liebman</a:t>
            </a:r>
            <a:endParaRPr lang="en-US" dirty="0" smtClean="0">
              <a:solidFill>
                <a:schemeClr val="tx2"/>
              </a:solidFill>
            </a:endParaRPr>
          </a:p>
          <a:p>
            <a:r>
              <a:rPr lang="en-US" sz="1200" dirty="0">
                <a:solidFill>
                  <a:schemeClr val="tx2"/>
                </a:solidFill>
              </a:rPr>
              <a:t>Professor</a:t>
            </a:r>
          </a:p>
          <a:p>
            <a:r>
              <a:rPr lang="en-US" sz="1200" dirty="0" smtClean="0">
                <a:solidFill>
                  <a:schemeClr val="tx2"/>
                </a:solidFill>
              </a:rPr>
              <a:t>Agronomy </a:t>
            </a:r>
            <a:r>
              <a:rPr lang="en-US" sz="1200" dirty="0" smtClean="0">
                <a:solidFill>
                  <a:schemeClr val="tx2"/>
                </a:solidFill>
              </a:rPr>
              <a:t>Dept. </a:t>
            </a:r>
          </a:p>
          <a:p>
            <a:r>
              <a:rPr lang="en-US" sz="1200" dirty="0" smtClean="0">
                <a:solidFill>
                  <a:schemeClr val="tx2"/>
                </a:solidFill>
              </a:rPr>
              <a:t>Iowa State University</a:t>
            </a:r>
          </a:p>
        </p:txBody>
      </p:sp>
      <p:sp>
        <p:nvSpPr>
          <p:cNvPr id="7" name="TextBox 6"/>
          <p:cNvSpPr txBox="1"/>
          <p:nvPr/>
        </p:nvSpPr>
        <p:spPr>
          <a:xfrm>
            <a:off x="6964435" y="1272207"/>
            <a:ext cx="2124556" cy="923330"/>
          </a:xfrm>
          <a:prstGeom prst="rect">
            <a:avLst/>
          </a:prstGeom>
          <a:noFill/>
        </p:spPr>
        <p:txBody>
          <a:bodyPr wrap="none" rtlCol="0">
            <a:spAutoFit/>
          </a:bodyPr>
          <a:lstStyle/>
          <a:p>
            <a:r>
              <a:rPr lang="en-US" dirty="0" err="1" smtClean="0">
                <a:solidFill>
                  <a:schemeClr val="tx2"/>
                </a:solidFill>
              </a:rPr>
              <a:t>Sotirios</a:t>
            </a:r>
            <a:r>
              <a:rPr lang="en-US" dirty="0" smtClean="0">
                <a:solidFill>
                  <a:schemeClr val="tx2"/>
                </a:solidFill>
              </a:rPr>
              <a:t> </a:t>
            </a:r>
            <a:r>
              <a:rPr lang="en-US" dirty="0" err="1" smtClean="0">
                <a:solidFill>
                  <a:schemeClr val="tx2"/>
                </a:solidFill>
              </a:rPr>
              <a:t>Archontoulis</a:t>
            </a:r>
            <a:endParaRPr lang="en-US" dirty="0" smtClean="0">
              <a:solidFill>
                <a:schemeClr val="tx2"/>
              </a:solidFill>
            </a:endParaRPr>
          </a:p>
          <a:p>
            <a:r>
              <a:rPr lang="en-US" sz="1200" dirty="0" smtClean="0">
                <a:solidFill>
                  <a:schemeClr val="tx2"/>
                </a:solidFill>
              </a:rPr>
              <a:t>Assistant Professor</a:t>
            </a:r>
          </a:p>
          <a:p>
            <a:r>
              <a:rPr lang="en-US" sz="1200" dirty="0" smtClean="0">
                <a:solidFill>
                  <a:schemeClr val="tx2"/>
                </a:solidFill>
              </a:rPr>
              <a:t>Agronomy Dept.</a:t>
            </a:r>
          </a:p>
          <a:p>
            <a:r>
              <a:rPr lang="en-US" sz="1200" dirty="0" smtClean="0">
                <a:solidFill>
                  <a:schemeClr val="tx2"/>
                </a:solidFill>
              </a:rPr>
              <a:t>Iowa State University</a:t>
            </a:r>
          </a:p>
        </p:txBody>
      </p:sp>
    </p:spTree>
    <p:extLst>
      <p:ext uri="{BB962C8B-B14F-4D97-AF65-F5344CB8AC3E}">
        <p14:creationId xmlns:p14="http://schemas.microsoft.com/office/powerpoint/2010/main" val="37053736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42482" y="629943"/>
            <a:ext cx="1779959" cy="1820048"/>
          </a:xfrm>
          <a:prstGeom prst="rect">
            <a:avLst/>
          </a:prstGeom>
        </p:spPr>
      </p:pic>
      <p:pic>
        <p:nvPicPr>
          <p:cNvPr id="15" name="Picture 14"/>
          <p:cNvPicPr>
            <a:picLocks noChangeAspect="1"/>
          </p:cNvPicPr>
          <p:nvPr/>
        </p:nvPicPr>
        <p:blipFill rotWithShape="1">
          <a:blip r:embed="rId3"/>
          <a:srcRect l="5523" r="4262" b="3097"/>
          <a:stretch/>
        </p:blipFill>
        <p:spPr>
          <a:xfrm>
            <a:off x="3458817" y="629942"/>
            <a:ext cx="1552862" cy="1824955"/>
          </a:xfrm>
          <a:prstGeom prst="rect">
            <a:avLst/>
          </a:prstGeom>
        </p:spPr>
      </p:pic>
      <p:sp>
        <p:nvSpPr>
          <p:cNvPr id="18" name="TextBox 17"/>
          <p:cNvSpPr txBox="1"/>
          <p:nvPr/>
        </p:nvSpPr>
        <p:spPr>
          <a:xfrm>
            <a:off x="772404" y="2449990"/>
            <a:ext cx="1670970" cy="1200329"/>
          </a:xfrm>
          <a:prstGeom prst="rect">
            <a:avLst/>
          </a:prstGeom>
          <a:noFill/>
        </p:spPr>
        <p:txBody>
          <a:bodyPr wrap="none" rtlCol="0">
            <a:spAutoFit/>
          </a:bodyPr>
          <a:lstStyle/>
          <a:p>
            <a:r>
              <a:rPr lang="en-US" dirty="0" smtClean="0"/>
              <a:t>Mike Castellano</a:t>
            </a:r>
          </a:p>
          <a:p>
            <a:r>
              <a:rPr lang="en-US" sz="1200" dirty="0" smtClean="0"/>
              <a:t>Associate </a:t>
            </a:r>
            <a:r>
              <a:rPr lang="en-US" sz="1200" dirty="0"/>
              <a:t>Professor</a:t>
            </a:r>
          </a:p>
          <a:p>
            <a:r>
              <a:rPr lang="en-US" sz="1200" dirty="0"/>
              <a:t>Agronomy Dept.</a:t>
            </a:r>
          </a:p>
          <a:p>
            <a:r>
              <a:rPr lang="en-US" sz="1200" dirty="0"/>
              <a:t>Iowa State University</a:t>
            </a:r>
          </a:p>
          <a:p>
            <a:endParaRPr lang="en-US" dirty="0"/>
          </a:p>
        </p:txBody>
      </p:sp>
      <p:sp>
        <p:nvSpPr>
          <p:cNvPr id="20" name="TextBox 19"/>
          <p:cNvSpPr txBox="1"/>
          <p:nvPr/>
        </p:nvSpPr>
        <p:spPr>
          <a:xfrm>
            <a:off x="6166248" y="2449990"/>
            <a:ext cx="1883785" cy="738664"/>
          </a:xfrm>
          <a:prstGeom prst="rect">
            <a:avLst/>
          </a:prstGeom>
          <a:noFill/>
        </p:spPr>
        <p:txBody>
          <a:bodyPr wrap="none" rtlCol="0">
            <a:spAutoFit/>
          </a:bodyPr>
          <a:lstStyle/>
          <a:p>
            <a:r>
              <a:rPr lang="en-US" dirty="0" smtClean="0"/>
              <a:t>Neil </a:t>
            </a:r>
            <a:r>
              <a:rPr lang="en-US" dirty="0" err="1" smtClean="0"/>
              <a:t>Huth</a:t>
            </a:r>
            <a:endParaRPr lang="en-US" dirty="0" smtClean="0"/>
          </a:p>
          <a:p>
            <a:r>
              <a:rPr lang="en-US" sz="1200" dirty="0" smtClean="0"/>
              <a:t>Principal Research Scientist</a:t>
            </a:r>
          </a:p>
          <a:p>
            <a:r>
              <a:rPr lang="en-US" sz="1200" dirty="0" smtClean="0"/>
              <a:t>CSIRO,  Australia</a:t>
            </a:r>
          </a:p>
        </p:txBody>
      </p:sp>
      <p:sp>
        <p:nvSpPr>
          <p:cNvPr id="22" name="TextBox 21"/>
          <p:cNvSpPr txBox="1"/>
          <p:nvPr/>
        </p:nvSpPr>
        <p:spPr>
          <a:xfrm>
            <a:off x="3460006" y="2449990"/>
            <a:ext cx="2017732" cy="923330"/>
          </a:xfrm>
          <a:prstGeom prst="rect">
            <a:avLst/>
          </a:prstGeom>
          <a:noFill/>
        </p:spPr>
        <p:txBody>
          <a:bodyPr wrap="none" rtlCol="0">
            <a:spAutoFit/>
          </a:bodyPr>
          <a:lstStyle/>
          <a:p>
            <a:r>
              <a:rPr lang="en-US" dirty="0" smtClean="0"/>
              <a:t>Jerry Hatfield</a:t>
            </a:r>
          </a:p>
          <a:p>
            <a:r>
              <a:rPr lang="en-US" sz="1200" dirty="0" err="1" smtClean="0"/>
              <a:t>Fomer</a:t>
            </a:r>
            <a:r>
              <a:rPr lang="en-US" sz="1200" dirty="0" smtClean="0"/>
              <a:t> Laboratory </a:t>
            </a:r>
            <a:r>
              <a:rPr lang="en-US" sz="1200" dirty="0" smtClean="0"/>
              <a:t>Director</a:t>
            </a:r>
          </a:p>
          <a:p>
            <a:r>
              <a:rPr lang="en-US" sz="1200" dirty="0" smtClean="0"/>
              <a:t>National Lab for Ag &amp; the </a:t>
            </a:r>
            <a:r>
              <a:rPr lang="en-US" sz="1200" dirty="0" err="1" smtClean="0"/>
              <a:t>Env</a:t>
            </a:r>
            <a:endParaRPr lang="en-US" sz="1200" dirty="0" smtClean="0"/>
          </a:p>
          <a:p>
            <a:r>
              <a:rPr lang="en-US" sz="1200" dirty="0" smtClean="0"/>
              <a:t>USDA (retired!)</a:t>
            </a:r>
            <a:endParaRPr lang="en-US" sz="1200" dirty="0" smtClean="0"/>
          </a:p>
        </p:txBody>
      </p:sp>
      <p:pic>
        <p:nvPicPr>
          <p:cNvPr id="23" name="Picture 22"/>
          <p:cNvPicPr>
            <a:picLocks noChangeAspect="1"/>
          </p:cNvPicPr>
          <p:nvPr/>
        </p:nvPicPr>
        <p:blipFill>
          <a:blip r:embed="rId4"/>
          <a:stretch>
            <a:fillRect/>
          </a:stretch>
        </p:blipFill>
        <p:spPr>
          <a:xfrm>
            <a:off x="9252025" y="629942"/>
            <a:ext cx="1793239" cy="1820048"/>
          </a:xfrm>
          <a:prstGeom prst="rect">
            <a:avLst/>
          </a:prstGeom>
        </p:spPr>
      </p:pic>
      <p:sp>
        <p:nvSpPr>
          <p:cNvPr id="24" name="TextBox 23"/>
          <p:cNvSpPr txBox="1"/>
          <p:nvPr/>
        </p:nvSpPr>
        <p:spPr>
          <a:xfrm>
            <a:off x="9252025" y="2424994"/>
            <a:ext cx="1502206" cy="923330"/>
          </a:xfrm>
          <a:prstGeom prst="rect">
            <a:avLst/>
          </a:prstGeom>
          <a:noFill/>
        </p:spPr>
        <p:txBody>
          <a:bodyPr wrap="none" rtlCol="0">
            <a:spAutoFit/>
          </a:bodyPr>
          <a:lstStyle/>
          <a:p>
            <a:r>
              <a:rPr lang="en-US" dirty="0" err="1" smtClean="0"/>
              <a:t>Jarad</a:t>
            </a:r>
            <a:r>
              <a:rPr lang="en-US" dirty="0" smtClean="0"/>
              <a:t> </a:t>
            </a:r>
            <a:r>
              <a:rPr lang="en-US" dirty="0" err="1" smtClean="0"/>
              <a:t>Niemi</a:t>
            </a:r>
            <a:endParaRPr lang="en-US" dirty="0" smtClean="0"/>
          </a:p>
          <a:p>
            <a:r>
              <a:rPr lang="en-US" sz="1200" dirty="0"/>
              <a:t>Associate </a:t>
            </a:r>
            <a:r>
              <a:rPr lang="en-US" sz="1200" dirty="0" smtClean="0"/>
              <a:t>Professor</a:t>
            </a:r>
          </a:p>
          <a:p>
            <a:r>
              <a:rPr lang="en-US" sz="1200" dirty="0" smtClean="0"/>
              <a:t>Statistics Depart.</a:t>
            </a:r>
          </a:p>
          <a:p>
            <a:r>
              <a:rPr lang="en-US" sz="1200" dirty="0" smtClean="0"/>
              <a:t>Iowa </a:t>
            </a:r>
            <a:r>
              <a:rPr lang="en-US" sz="1200" dirty="0"/>
              <a:t>State </a:t>
            </a:r>
            <a:r>
              <a:rPr lang="en-US" sz="1200" dirty="0" smtClean="0"/>
              <a:t>University</a:t>
            </a:r>
          </a:p>
        </p:txBody>
      </p:sp>
      <p:pic>
        <p:nvPicPr>
          <p:cNvPr id="1026" name="Picture 2" descr="Michael CASTELLANO | Associate Professor | Doctor of Philosophy | Iowa State  University, IA | ISU | Department of Agronomy - Pag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404" y="629942"/>
            <a:ext cx="1820048" cy="182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692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687157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spTree>
    <p:extLst>
      <p:ext uri="{BB962C8B-B14F-4D97-AF65-F5344CB8AC3E}">
        <p14:creationId xmlns:p14="http://schemas.microsoft.com/office/powerpoint/2010/main" val="21665078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spTree>
    <p:extLst>
      <p:ext uri="{BB962C8B-B14F-4D97-AF65-F5344CB8AC3E}">
        <p14:creationId xmlns:p14="http://schemas.microsoft.com/office/powerpoint/2010/main" val="35670556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6403" t="19105" r="15996" b="5016"/>
          <a:stretch/>
        </p:blipFill>
        <p:spPr>
          <a:xfrm>
            <a:off x="1041914" y="-1"/>
            <a:ext cx="10288402" cy="6877879"/>
          </a:xfrm>
        </p:spPr>
      </p:pic>
    </p:spTree>
    <p:extLst>
      <p:ext uri="{BB962C8B-B14F-4D97-AF65-F5344CB8AC3E}">
        <p14:creationId xmlns:p14="http://schemas.microsoft.com/office/powerpoint/2010/main" val="2289480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6350" y="1491670"/>
            <a:ext cx="5801784" cy="4351338"/>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6200000">
            <a:off x="5482758" y="3990858"/>
            <a:ext cx="2588150" cy="1941113"/>
          </a:xfrm>
          <a:prstGeom prst="rect">
            <a:avLst/>
          </a:prstGeom>
        </p:spPr>
      </p:pic>
    </p:spTree>
    <p:extLst>
      <p:ext uri="{BB962C8B-B14F-4D97-AF65-F5344CB8AC3E}">
        <p14:creationId xmlns:p14="http://schemas.microsoft.com/office/powerpoint/2010/main" val="4061146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smtClean="0"/>
              <a:t>Henry A. Wallace Chair for Sustainable Agriculture</a:t>
            </a:r>
            <a:endParaRPr lang="en-US" dirty="0"/>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smtClean="0"/>
              <a:t>DataFEWSion</a:t>
            </a:r>
            <a:r>
              <a:rPr lang="en-US" dirty="0" smtClean="0"/>
              <a:t> Traineeship</a:t>
            </a:r>
            <a:endParaRPr lang="en-US" dirty="0"/>
          </a:p>
        </p:txBody>
      </p:sp>
    </p:spTree>
    <p:extLst>
      <p:ext uri="{BB962C8B-B14F-4D97-AF65-F5344CB8AC3E}">
        <p14:creationId xmlns:p14="http://schemas.microsoft.com/office/powerpoint/2010/main" val="2553972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55013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Tree>
    <p:extLst>
      <p:ext uri="{BB962C8B-B14F-4D97-AF65-F5344CB8AC3E}">
        <p14:creationId xmlns:p14="http://schemas.microsoft.com/office/powerpoint/2010/main" val="3737262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865824" y="488757"/>
            <a:ext cx="3866486" cy="5592790"/>
          </a:xfrm>
          <a:prstGeom prst="rect">
            <a:avLst/>
          </a:prstGeom>
        </p:spPr>
      </p:pic>
      <p:pic>
        <p:nvPicPr>
          <p:cNvPr id="6" name="Picture 5"/>
          <p:cNvPicPr>
            <a:picLocks noChangeAspect="1"/>
          </p:cNvPicPr>
          <p:nvPr/>
        </p:nvPicPr>
        <p:blipFill>
          <a:blip r:embed="rId3"/>
          <a:stretch>
            <a:fillRect/>
          </a:stretch>
        </p:blipFill>
        <p:spPr>
          <a:xfrm>
            <a:off x="6320707" y="488757"/>
            <a:ext cx="3507105" cy="5630973"/>
          </a:xfrm>
          <a:prstGeom prst="rect">
            <a:avLst/>
          </a:prstGeom>
        </p:spPr>
      </p:pic>
      <p:sp>
        <p:nvSpPr>
          <p:cNvPr id="9" name="Trapezoid 8"/>
          <p:cNvSpPr/>
          <p:nvPr/>
        </p:nvSpPr>
        <p:spPr>
          <a:xfrm>
            <a:off x="4300993" y="1503177"/>
            <a:ext cx="7052807" cy="294080"/>
          </a:xfrm>
          <a:prstGeom prst="trapezoid">
            <a:avLst>
              <a:gd name="adj" fmla="val 768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t="14878" b="82015"/>
          <a:stretch/>
        </p:blipFill>
        <p:spPr>
          <a:xfrm>
            <a:off x="2841714" y="1829061"/>
            <a:ext cx="9086567" cy="453224"/>
          </a:xfrm>
          <a:prstGeom prst="rect">
            <a:avLst/>
          </a:prstGeom>
          <a:ln w="28575">
            <a:solidFill>
              <a:schemeClr val="tx2"/>
            </a:solidFill>
          </a:ln>
        </p:spPr>
      </p:pic>
    </p:spTree>
    <p:extLst>
      <p:ext uri="{BB962C8B-B14F-4D97-AF65-F5344CB8AC3E}">
        <p14:creationId xmlns:p14="http://schemas.microsoft.com/office/powerpoint/2010/main" val="21993538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p:cNvGrpSpPr/>
          <p:nvPr/>
        </p:nvGrpSpPr>
        <p:grpSpPr>
          <a:xfrm>
            <a:off x="2916455" y="2098307"/>
            <a:ext cx="606391" cy="2319689"/>
            <a:chOff x="2916455" y="2098307"/>
            <a:chExt cx="606391" cy="2319689"/>
          </a:xfrm>
        </p:grpSpPr>
        <p:sp>
          <p:nvSpPr>
            <p:cNvPr id="148" name="Freeform 147"/>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Freeform 148"/>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Freeform 152"/>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Freeform 153"/>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Freeform 154"/>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Oval 155"/>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Freeform 156"/>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p:cNvGrpSpPr/>
          <p:nvPr/>
        </p:nvGrpSpPr>
        <p:grpSpPr>
          <a:xfrm>
            <a:off x="6476649" y="2255389"/>
            <a:ext cx="695685" cy="983769"/>
            <a:chOff x="5711990" y="3435340"/>
            <a:chExt cx="695685" cy="983769"/>
          </a:xfrm>
        </p:grpSpPr>
        <p:sp>
          <p:nvSpPr>
            <p:cNvPr id="159" name="Freeform 158"/>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eeform 160"/>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Freeform 161"/>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p:cNvGrpSpPr/>
            <p:nvPr/>
          </p:nvGrpSpPr>
          <p:grpSpPr>
            <a:xfrm>
              <a:off x="5732549" y="3782665"/>
              <a:ext cx="170046" cy="208000"/>
              <a:chOff x="4195407" y="3792530"/>
              <a:chExt cx="170046" cy="208000"/>
            </a:xfrm>
          </p:grpSpPr>
          <p:sp>
            <p:nvSpPr>
              <p:cNvPr id="188" name="Oval 18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Oval 18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Oval 18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63"/>
            <p:cNvGrpSpPr/>
            <p:nvPr/>
          </p:nvGrpSpPr>
          <p:grpSpPr>
            <a:xfrm rot="2351319">
              <a:off x="5711990" y="3513535"/>
              <a:ext cx="170046" cy="208000"/>
              <a:chOff x="4237501" y="3382087"/>
              <a:chExt cx="170046" cy="208000"/>
            </a:xfrm>
          </p:grpSpPr>
          <p:sp>
            <p:nvSpPr>
              <p:cNvPr id="185" name="Oval 1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Oval 1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Oval 1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5" name="Group 164"/>
            <p:cNvGrpSpPr/>
            <p:nvPr/>
          </p:nvGrpSpPr>
          <p:grpSpPr>
            <a:xfrm rot="11218135">
              <a:off x="6237629" y="3772002"/>
              <a:ext cx="170046" cy="208000"/>
              <a:chOff x="4237501" y="3382087"/>
              <a:chExt cx="170046" cy="208000"/>
            </a:xfrm>
          </p:grpSpPr>
          <p:sp>
            <p:nvSpPr>
              <p:cNvPr id="182" name="Oval 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Oval 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Oval 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6" name="Group 165"/>
            <p:cNvGrpSpPr/>
            <p:nvPr/>
          </p:nvGrpSpPr>
          <p:grpSpPr>
            <a:xfrm rot="5224720">
              <a:off x="5997294" y="3416363"/>
              <a:ext cx="170046" cy="208000"/>
              <a:chOff x="4237501" y="3382087"/>
              <a:chExt cx="170046" cy="208000"/>
            </a:xfrm>
          </p:grpSpPr>
          <p:sp>
            <p:nvSpPr>
              <p:cNvPr id="179" name="Oval 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Oval 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Oval 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p:cNvGrpSpPr/>
            <p:nvPr/>
          </p:nvGrpSpPr>
          <p:grpSpPr>
            <a:xfrm rot="1020000">
              <a:off x="5976165" y="3982123"/>
              <a:ext cx="45719" cy="195251"/>
              <a:chOff x="5536511" y="3831154"/>
              <a:chExt cx="45719" cy="195251"/>
            </a:xfrm>
          </p:grpSpPr>
          <p:sp>
            <p:nvSpPr>
              <p:cNvPr id="176" name="Oval 175"/>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Oval 176"/>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oup 167"/>
            <p:cNvGrpSpPr/>
            <p:nvPr/>
          </p:nvGrpSpPr>
          <p:grpSpPr>
            <a:xfrm rot="1800000">
              <a:off x="5951889" y="3726316"/>
              <a:ext cx="45719" cy="195251"/>
              <a:chOff x="5536511" y="3831154"/>
              <a:chExt cx="45719" cy="195251"/>
            </a:xfrm>
          </p:grpSpPr>
          <p:sp>
            <p:nvSpPr>
              <p:cNvPr id="173" name="Oval 172"/>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Oval 173"/>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Oval 174"/>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9" name="Group 168"/>
            <p:cNvGrpSpPr/>
            <p:nvPr/>
          </p:nvGrpSpPr>
          <p:grpSpPr>
            <a:xfrm rot="-1380000">
              <a:off x="6070948" y="3873953"/>
              <a:ext cx="45719" cy="195251"/>
              <a:chOff x="5536511" y="3831154"/>
              <a:chExt cx="45719" cy="195251"/>
            </a:xfrm>
          </p:grpSpPr>
          <p:sp>
            <p:nvSpPr>
              <p:cNvPr id="170" name="Oval 169"/>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Oval 170"/>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Oval 171"/>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292" name="Picture 2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86" y="1966133"/>
            <a:ext cx="1268078" cy="634039"/>
          </a:xfrm>
          <a:prstGeom prst="rect">
            <a:avLst/>
          </a:prstGeom>
        </p:spPr>
      </p:pic>
      <p:grpSp>
        <p:nvGrpSpPr>
          <p:cNvPr id="4" name="Group 3"/>
          <p:cNvGrpSpPr/>
          <p:nvPr/>
        </p:nvGrpSpPr>
        <p:grpSpPr>
          <a:xfrm>
            <a:off x="4273108" y="3538886"/>
            <a:ext cx="2287947" cy="1295439"/>
            <a:chOff x="4273108" y="3538886"/>
            <a:chExt cx="2287947" cy="1295439"/>
          </a:xfrm>
        </p:grpSpPr>
        <p:sp>
          <p:nvSpPr>
            <p:cNvPr id="2" name="Parallelogram 1"/>
            <p:cNvSpPr/>
            <p:nvPr/>
          </p:nvSpPr>
          <p:spPr>
            <a:xfrm>
              <a:off x="4273108" y="4294870"/>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6160" y="3538886"/>
              <a:ext cx="871535" cy="1237836"/>
              <a:chOff x="4426160" y="3538886"/>
              <a:chExt cx="871535" cy="1237836"/>
            </a:xfrm>
          </p:grpSpPr>
          <p:grpSp>
            <p:nvGrpSpPr>
              <p:cNvPr id="248" name="Group 247"/>
              <p:cNvGrpSpPr/>
              <p:nvPr/>
            </p:nvGrpSpPr>
            <p:grpSpPr>
              <a:xfrm>
                <a:off x="4694608" y="3707230"/>
                <a:ext cx="347493" cy="884821"/>
                <a:chOff x="3945524" y="1199153"/>
                <a:chExt cx="753674" cy="1448471"/>
              </a:xfrm>
            </p:grpSpPr>
            <p:grpSp>
              <p:nvGrpSpPr>
                <p:cNvPr id="249" name="Group 248"/>
                <p:cNvGrpSpPr/>
                <p:nvPr/>
              </p:nvGrpSpPr>
              <p:grpSpPr>
                <a:xfrm>
                  <a:off x="3945524" y="1199153"/>
                  <a:ext cx="753674" cy="1248068"/>
                  <a:chOff x="3969778" y="1929542"/>
                  <a:chExt cx="762155" cy="1175603"/>
                </a:xfrm>
                <a:solidFill>
                  <a:srgbClr val="70AD47">
                    <a:lumMod val="40000"/>
                    <a:lumOff val="60000"/>
                  </a:srgbClr>
                </a:solidFill>
              </p:grpSpPr>
              <p:sp>
                <p:nvSpPr>
                  <p:cNvPr id="253" name="Freeform 252"/>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4" name="Group 253"/>
                  <p:cNvGrpSpPr/>
                  <p:nvPr/>
                </p:nvGrpSpPr>
                <p:grpSpPr>
                  <a:xfrm>
                    <a:off x="4168363" y="1929542"/>
                    <a:ext cx="376239" cy="412357"/>
                    <a:chOff x="4106085" y="1684451"/>
                    <a:chExt cx="376238" cy="412358"/>
                  </a:xfrm>
                  <a:grpFill/>
                </p:grpSpPr>
                <p:sp>
                  <p:nvSpPr>
                    <p:cNvPr id="280" name="Oval 27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Oval 28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Oval 28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Oval 28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Oval 28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Oval 28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Oval 28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Oval 28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Oval 28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Freeform 28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Freeform 28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Freeform 29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5" name="Group 254"/>
                  <p:cNvGrpSpPr/>
                  <p:nvPr/>
                </p:nvGrpSpPr>
                <p:grpSpPr>
                  <a:xfrm rot="4106863" flipH="1">
                    <a:off x="4337635" y="2344176"/>
                    <a:ext cx="376238" cy="412359"/>
                    <a:chOff x="4106085" y="1684451"/>
                    <a:chExt cx="376238" cy="412358"/>
                  </a:xfrm>
                  <a:grpFill/>
                </p:grpSpPr>
                <p:sp>
                  <p:nvSpPr>
                    <p:cNvPr id="268" name="Oval 26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Oval 26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Oval 26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Oval 27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Oval 27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Oval 27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Oval 27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Oval 27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Oval 27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Freeform 27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Freeform 27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6" name="Oval 255"/>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Oval 256"/>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Oval 257"/>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Oval 258"/>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Oval 259"/>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Oval 260"/>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Oval 261"/>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Oval 262"/>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Oval 263"/>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Freeform 266"/>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0" name="Freeform 249"/>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eform 250"/>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Freeform 251"/>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3" name="Group 292"/>
              <p:cNvGrpSpPr/>
              <p:nvPr/>
            </p:nvGrpSpPr>
            <p:grpSpPr>
              <a:xfrm>
                <a:off x="4426160" y="4588900"/>
                <a:ext cx="245170" cy="187822"/>
                <a:chOff x="4244203" y="3491469"/>
                <a:chExt cx="623017" cy="619091"/>
              </a:xfrm>
            </p:grpSpPr>
            <p:sp>
              <p:nvSpPr>
                <p:cNvPr id="294" name="Freeform 29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Freeform 29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Freeform 29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Freeform 29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8" name="Group 297"/>
                <p:cNvGrpSpPr/>
                <p:nvPr/>
              </p:nvGrpSpPr>
              <p:grpSpPr>
                <a:xfrm>
                  <a:off x="4273899" y="3851677"/>
                  <a:ext cx="136981" cy="125191"/>
                  <a:chOff x="4195407" y="3792530"/>
                  <a:chExt cx="170046" cy="208000"/>
                </a:xfrm>
              </p:grpSpPr>
              <p:sp>
                <p:nvSpPr>
                  <p:cNvPr id="347" name="Oval 3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Oval 3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Oval 3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9" name="Group 298"/>
                <p:cNvGrpSpPr/>
                <p:nvPr/>
              </p:nvGrpSpPr>
              <p:grpSpPr>
                <a:xfrm rot="2351319">
                  <a:off x="4244203" y="3578822"/>
                  <a:ext cx="117967" cy="137434"/>
                  <a:chOff x="4237501" y="3382087"/>
                  <a:chExt cx="170046" cy="208000"/>
                </a:xfrm>
              </p:grpSpPr>
              <p:sp>
                <p:nvSpPr>
                  <p:cNvPr id="344" name="Oval 3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5" name="Oval 3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6" name="Oval 3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0" name="Group 299"/>
                <p:cNvGrpSpPr/>
                <p:nvPr/>
              </p:nvGrpSpPr>
              <p:grpSpPr>
                <a:xfrm rot="11218135">
                  <a:off x="4750031" y="3755238"/>
                  <a:ext cx="117189" cy="143363"/>
                  <a:chOff x="4237501" y="3382087"/>
                  <a:chExt cx="170046" cy="208000"/>
                </a:xfrm>
              </p:grpSpPr>
              <p:sp>
                <p:nvSpPr>
                  <p:cNvPr id="341" name="Oval 3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Oval 3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Oval 3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1" name="Group 300"/>
                <p:cNvGrpSpPr/>
                <p:nvPr/>
              </p:nvGrpSpPr>
              <p:grpSpPr>
                <a:xfrm rot="5224720">
                  <a:off x="4538345" y="3460860"/>
                  <a:ext cx="98853" cy="160071"/>
                  <a:chOff x="4237501" y="3382087"/>
                  <a:chExt cx="170046" cy="208000"/>
                </a:xfrm>
              </p:grpSpPr>
              <p:sp>
                <p:nvSpPr>
                  <p:cNvPr id="338" name="Oval 33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Oval 33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Oval 33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2" name="Group 301"/>
                <p:cNvGrpSpPr/>
                <p:nvPr/>
              </p:nvGrpSpPr>
              <p:grpSpPr>
                <a:xfrm rot="14416668">
                  <a:off x="4603042" y="3834310"/>
                  <a:ext cx="117189" cy="143363"/>
                  <a:chOff x="4237501" y="3382087"/>
                  <a:chExt cx="170046" cy="208000"/>
                </a:xfrm>
              </p:grpSpPr>
              <p:sp>
                <p:nvSpPr>
                  <p:cNvPr id="335" name="Oval 33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Oval 33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Oval 33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p:cNvGrpSpPr/>
                <p:nvPr/>
              </p:nvGrpSpPr>
              <p:grpSpPr>
                <a:xfrm rot="3034340">
                  <a:off x="4640381" y="3672804"/>
                  <a:ext cx="117189" cy="143363"/>
                  <a:chOff x="4237501" y="3382087"/>
                  <a:chExt cx="170046" cy="208000"/>
                </a:xfrm>
              </p:grpSpPr>
              <p:sp>
                <p:nvSpPr>
                  <p:cNvPr id="332" name="Oval 33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Oval 33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Oval 33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4" name="Group 303"/>
                <p:cNvGrpSpPr/>
                <p:nvPr/>
              </p:nvGrpSpPr>
              <p:grpSpPr>
                <a:xfrm rot="13916013">
                  <a:off x="4398206" y="3909923"/>
                  <a:ext cx="136981" cy="125191"/>
                  <a:chOff x="4195407" y="3792530"/>
                  <a:chExt cx="170046" cy="208000"/>
                </a:xfrm>
              </p:grpSpPr>
              <p:sp>
                <p:nvSpPr>
                  <p:cNvPr id="329" name="Oval 3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0" name="Oval 3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Oval 3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5" name="Group 304"/>
                <p:cNvGrpSpPr/>
                <p:nvPr/>
              </p:nvGrpSpPr>
              <p:grpSpPr>
                <a:xfrm rot="4035087">
                  <a:off x="4360198" y="3785574"/>
                  <a:ext cx="136981" cy="125191"/>
                  <a:chOff x="4195407" y="3792530"/>
                  <a:chExt cx="170046" cy="208000"/>
                </a:xfrm>
              </p:grpSpPr>
              <p:sp>
                <p:nvSpPr>
                  <p:cNvPr id="326" name="Oval 32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7" name="Oval 32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8" name="Oval 32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6" name="Group 305"/>
                <p:cNvGrpSpPr/>
                <p:nvPr/>
              </p:nvGrpSpPr>
              <p:grpSpPr>
                <a:xfrm rot="14498781">
                  <a:off x="4314601" y="3697106"/>
                  <a:ext cx="117967" cy="137434"/>
                  <a:chOff x="4237501" y="3382087"/>
                  <a:chExt cx="170046" cy="208000"/>
                </a:xfrm>
              </p:grpSpPr>
              <p:sp>
                <p:nvSpPr>
                  <p:cNvPr id="323" name="Oval 3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Oval 3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5" name="Oval 3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7" name="Group 306"/>
                <p:cNvGrpSpPr/>
                <p:nvPr/>
              </p:nvGrpSpPr>
              <p:grpSpPr>
                <a:xfrm rot="5965306">
                  <a:off x="4390375" y="3582974"/>
                  <a:ext cx="117967" cy="137434"/>
                  <a:chOff x="4237501" y="3382087"/>
                  <a:chExt cx="170046" cy="208000"/>
                </a:xfrm>
              </p:grpSpPr>
              <p:sp>
                <p:nvSpPr>
                  <p:cNvPr id="320" name="Oval 3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Oval 3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Oval 3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8" name="Group 307"/>
                <p:cNvGrpSpPr/>
                <p:nvPr/>
              </p:nvGrpSpPr>
              <p:grpSpPr>
                <a:xfrm rot="13916013">
                  <a:off x="4478082" y="3738319"/>
                  <a:ext cx="136981" cy="125191"/>
                  <a:chOff x="4195407" y="3792530"/>
                  <a:chExt cx="170046" cy="208000"/>
                </a:xfrm>
              </p:grpSpPr>
              <p:sp>
                <p:nvSpPr>
                  <p:cNvPr id="317" name="Oval 3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Oval 3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Oval 3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9" name="Group 308"/>
                <p:cNvGrpSpPr/>
                <p:nvPr/>
              </p:nvGrpSpPr>
              <p:grpSpPr>
                <a:xfrm rot="5665875">
                  <a:off x="4511476" y="3579815"/>
                  <a:ext cx="136981" cy="125191"/>
                  <a:chOff x="4195407" y="3792530"/>
                  <a:chExt cx="170046" cy="208000"/>
                </a:xfrm>
              </p:grpSpPr>
              <p:sp>
                <p:nvSpPr>
                  <p:cNvPr id="314" name="Oval 3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Oval 3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Oval 3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0" name="Oval 30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Oval 31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31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Oval 31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0" name="Group 349"/>
              <p:cNvGrpSpPr/>
              <p:nvPr/>
            </p:nvGrpSpPr>
            <p:grpSpPr>
              <a:xfrm>
                <a:off x="4950202" y="3538886"/>
                <a:ext cx="347493" cy="884821"/>
                <a:chOff x="3945524" y="1199153"/>
                <a:chExt cx="753674" cy="1448471"/>
              </a:xfrm>
            </p:grpSpPr>
            <p:grpSp>
              <p:nvGrpSpPr>
                <p:cNvPr id="351" name="Group 350"/>
                <p:cNvGrpSpPr/>
                <p:nvPr/>
              </p:nvGrpSpPr>
              <p:grpSpPr>
                <a:xfrm>
                  <a:off x="3945524" y="1199153"/>
                  <a:ext cx="753674" cy="1248068"/>
                  <a:chOff x="3969778" y="1929542"/>
                  <a:chExt cx="762155" cy="1175603"/>
                </a:xfrm>
                <a:solidFill>
                  <a:srgbClr val="70AD47">
                    <a:lumMod val="40000"/>
                    <a:lumOff val="60000"/>
                  </a:srgbClr>
                </a:solidFill>
              </p:grpSpPr>
              <p:sp>
                <p:nvSpPr>
                  <p:cNvPr id="355" name="Freeform 35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p:cNvGrpSpPr/>
                  <p:nvPr/>
                </p:nvGrpSpPr>
                <p:grpSpPr>
                  <a:xfrm>
                    <a:off x="4168363" y="1929542"/>
                    <a:ext cx="376239" cy="412357"/>
                    <a:chOff x="4106085" y="1684451"/>
                    <a:chExt cx="376238" cy="412358"/>
                  </a:xfrm>
                  <a:grpFill/>
                </p:grpSpPr>
                <p:sp>
                  <p:nvSpPr>
                    <p:cNvPr id="382" name="Oval 38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Oval 38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Oval 38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Oval 38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Oval 38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Oval 38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Oval 38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Oval 38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Oval 38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Freeform 39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Freeform 39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Freeform 39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7" name="Group 356"/>
                  <p:cNvGrpSpPr/>
                  <p:nvPr/>
                </p:nvGrpSpPr>
                <p:grpSpPr>
                  <a:xfrm rot="4106863" flipH="1">
                    <a:off x="4337635" y="2344176"/>
                    <a:ext cx="376238" cy="412359"/>
                    <a:chOff x="4106085" y="1684451"/>
                    <a:chExt cx="376238" cy="412358"/>
                  </a:xfrm>
                  <a:grpFill/>
                </p:grpSpPr>
                <p:sp>
                  <p:nvSpPr>
                    <p:cNvPr id="370" name="Oval 36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1" name="Oval 37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2" name="Oval 37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Oval 37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Oval 37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5" name="Oval 37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6" name="Oval 37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7" name="Oval 37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Oval 37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Freeform 37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8" name="Oval 35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Oval 35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Oval 35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Oval 36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Oval 36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Oval 36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Oval 36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Oval 36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Oval 36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Freeform 36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2" name="Freeform 35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94" name="Group 393"/>
              <p:cNvGrpSpPr/>
              <p:nvPr/>
            </p:nvGrpSpPr>
            <p:grpSpPr>
              <a:xfrm>
                <a:off x="4471205" y="3814425"/>
                <a:ext cx="347493" cy="884821"/>
                <a:chOff x="3945524" y="1199153"/>
                <a:chExt cx="753674" cy="1448471"/>
              </a:xfrm>
            </p:grpSpPr>
            <p:grpSp>
              <p:nvGrpSpPr>
                <p:cNvPr id="395" name="Group 394"/>
                <p:cNvGrpSpPr/>
                <p:nvPr/>
              </p:nvGrpSpPr>
              <p:grpSpPr>
                <a:xfrm>
                  <a:off x="3945524" y="1199153"/>
                  <a:ext cx="753674" cy="1248068"/>
                  <a:chOff x="3969778" y="1929542"/>
                  <a:chExt cx="762155" cy="1175603"/>
                </a:xfrm>
                <a:solidFill>
                  <a:srgbClr val="70AD47">
                    <a:lumMod val="40000"/>
                    <a:lumOff val="60000"/>
                  </a:srgbClr>
                </a:solidFill>
              </p:grpSpPr>
              <p:sp>
                <p:nvSpPr>
                  <p:cNvPr id="399" name="Freeform 39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p:cNvGrpSpPr/>
                  <p:nvPr/>
                </p:nvGrpSpPr>
                <p:grpSpPr>
                  <a:xfrm>
                    <a:off x="4168363" y="1929542"/>
                    <a:ext cx="376239" cy="412357"/>
                    <a:chOff x="4106085" y="1684451"/>
                    <a:chExt cx="376238" cy="412358"/>
                  </a:xfrm>
                  <a:grpFill/>
                </p:grpSpPr>
                <p:sp>
                  <p:nvSpPr>
                    <p:cNvPr id="426" name="Oval 42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Oval 42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Oval 42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Oval 42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Oval 42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Oval 43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Oval 43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Oval 43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Oval 43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Freeform 43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Freeform 43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Freeform 43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01" name="Group 400"/>
                  <p:cNvGrpSpPr/>
                  <p:nvPr/>
                </p:nvGrpSpPr>
                <p:grpSpPr>
                  <a:xfrm rot="4106863" flipH="1">
                    <a:off x="4337635" y="2344176"/>
                    <a:ext cx="376238" cy="412359"/>
                    <a:chOff x="4106085" y="1684451"/>
                    <a:chExt cx="376238" cy="412358"/>
                  </a:xfrm>
                  <a:grpFill/>
                </p:grpSpPr>
                <p:sp>
                  <p:nvSpPr>
                    <p:cNvPr id="414" name="Oval 41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Oval 41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Oval 41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Oval 41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Oval 41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Oval 41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Oval 41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Oval 42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Oval 42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Freeform 42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Freeform 42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2" name="Oval 40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Oval 40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Oval 40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Oval 40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Oval 40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Oval 40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Oval 40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Oval 40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Oval 40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Freeform 41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6" name="Freeform 39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Freeform 39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Freeform 39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8" name="Group 437"/>
              <p:cNvGrpSpPr/>
              <p:nvPr/>
            </p:nvGrpSpPr>
            <p:grpSpPr>
              <a:xfrm>
                <a:off x="4663578" y="4430045"/>
                <a:ext cx="245170" cy="187822"/>
                <a:chOff x="4244203" y="3491469"/>
                <a:chExt cx="623017" cy="619091"/>
              </a:xfrm>
            </p:grpSpPr>
            <p:sp>
              <p:nvSpPr>
                <p:cNvPr id="439" name="Freeform 43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Freeform 43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Freeform 44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Freeform 44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3" name="Group 442"/>
                <p:cNvGrpSpPr/>
                <p:nvPr/>
              </p:nvGrpSpPr>
              <p:grpSpPr>
                <a:xfrm>
                  <a:off x="4273899" y="3851677"/>
                  <a:ext cx="136981" cy="125191"/>
                  <a:chOff x="4195407" y="3792530"/>
                  <a:chExt cx="170046" cy="208000"/>
                </a:xfrm>
              </p:grpSpPr>
              <p:sp>
                <p:nvSpPr>
                  <p:cNvPr id="492" name="Oval 4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Oval 4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Oval 4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4" name="Group 443"/>
                <p:cNvGrpSpPr/>
                <p:nvPr/>
              </p:nvGrpSpPr>
              <p:grpSpPr>
                <a:xfrm rot="2351319">
                  <a:off x="4244203" y="3578822"/>
                  <a:ext cx="117967" cy="137434"/>
                  <a:chOff x="4237501" y="3382087"/>
                  <a:chExt cx="170046" cy="208000"/>
                </a:xfrm>
              </p:grpSpPr>
              <p:sp>
                <p:nvSpPr>
                  <p:cNvPr id="489" name="Oval 4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Oval 4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Oval 4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5" name="Group 444"/>
                <p:cNvGrpSpPr/>
                <p:nvPr/>
              </p:nvGrpSpPr>
              <p:grpSpPr>
                <a:xfrm rot="11218135">
                  <a:off x="4750031" y="3755238"/>
                  <a:ext cx="117189" cy="143363"/>
                  <a:chOff x="4237501" y="3382087"/>
                  <a:chExt cx="170046" cy="208000"/>
                </a:xfrm>
              </p:grpSpPr>
              <p:sp>
                <p:nvSpPr>
                  <p:cNvPr id="486" name="Oval 4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Oval 4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Oval 4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6" name="Group 445"/>
                <p:cNvGrpSpPr/>
                <p:nvPr/>
              </p:nvGrpSpPr>
              <p:grpSpPr>
                <a:xfrm rot="5224720">
                  <a:off x="4538345" y="3460860"/>
                  <a:ext cx="98853" cy="160071"/>
                  <a:chOff x="4237501" y="3382087"/>
                  <a:chExt cx="170046" cy="208000"/>
                </a:xfrm>
              </p:grpSpPr>
              <p:sp>
                <p:nvSpPr>
                  <p:cNvPr id="483" name="Oval 4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Oval 4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Oval 4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7" name="Group 446"/>
                <p:cNvGrpSpPr/>
                <p:nvPr/>
              </p:nvGrpSpPr>
              <p:grpSpPr>
                <a:xfrm rot="14416668">
                  <a:off x="4603042" y="3834310"/>
                  <a:ext cx="117189" cy="143363"/>
                  <a:chOff x="4237501" y="3382087"/>
                  <a:chExt cx="170046" cy="208000"/>
                </a:xfrm>
              </p:grpSpPr>
              <p:sp>
                <p:nvSpPr>
                  <p:cNvPr id="480" name="Oval 47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Oval 48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Oval 48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8" name="Group 447"/>
                <p:cNvGrpSpPr/>
                <p:nvPr/>
              </p:nvGrpSpPr>
              <p:grpSpPr>
                <a:xfrm rot="3034340">
                  <a:off x="4640381" y="3672804"/>
                  <a:ext cx="117189" cy="143363"/>
                  <a:chOff x="4237501" y="3382087"/>
                  <a:chExt cx="170046" cy="208000"/>
                </a:xfrm>
              </p:grpSpPr>
              <p:sp>
                <p:nvSpPr>
                  <p:cNvPr id="477" name="Oval 4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Oval 4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Oval 4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9" name="Group 448"/>
                <p:cNvGrpSpPr/>
                <p:nvPr/>
              </p:nvGrpSpPr>
              <p:grpSpPr>
                <a:xfrm rot="13916013">
                  <a:off x="4398206" y="3909923"/>
                  <a:ext cx="136981" cy="125191"/>
                  <a:chOff x="4195407" y="3792530"/>
                  <a:chExt cx="170046" cy="208000"/>
                </a:xfrm>
              </p:grpSpPr>
              <p:sp>
                <p:nvSpPr>
                  <p:cNvPr id="474" name="Oval 47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47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Oval 47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0" name="Group 449"/>
                <p:cNvGrpSpPr/>
                <p:nvPr/>
              </p:nvGrpSpPr>
              <p:grpSpPr>
                <a:xfrm rot="4035087">
                  <a:off x="4360198" y="3785574"/>
                  <a:ext cx="136981" cy="125191"/>
                  <a:chOff x="4195407" y="3792530"/>
                  <a:chExt cx="170046" cy="208000"/>
                </a:xfrm>
              </p:grpSpPr>
              <p:sp>
                <p:nvSpPr>
                  <p:cNvPr id="471" name="Oval 4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Oval 4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Oval 4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1" name="Group 450"/>
                <p:cNvGrpSpPr/>
                <p:nvPr/>
              </p:nvGrpSpPr>
              <p:grpSpPr>
                <a:xfrm rot="14498781">
                  <a:off x="4314601" y="3697106"/>
                  <a:ext cx="117967" cy="137434"/>
                  <a:chOff x="4237501" y="3382087"/>
                  <a:chExt cx="170046" cy="208000"/>
                </a:xfrm>
              </p:grpSpPr>
              <p:sp>
                <p:nvSpPr>
                  <p:cNvPr id="468" name="Oval 46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Oval 46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Oval 46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2" name="Group 451"/>
                <p:cNvGrpSpPr/>
                <p:nvPr/>
              </p:nvGrpSpPr>
              <p:grpSpPr>
                <a:xfrm rot="5965306">
                  <a:off x="4390375" y="3582974"/>
                  <a:ext cx="117967" cy="137434"/>
                  <a:chOff x="4237501" y="3382087"/>
                  <a:chExt cx="170046" cy="208000"/>
                </a:xfrm>
              </p:grpSpPr>
              <p:sp>
                <p:nvSpPr>
                  <p:cNvPr id="465" name="Oval 4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Oval 4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Oval 4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3" name="Group 452"/>
                <p:cNvGrpSpPr/>
                <p:nvPr/>
              </p:nvGrpSpPr>
              <p:grpSpPr>
                <a:xfrm rot="13916013">
                  <a:off x="4478082" y="3738319"/>
                  <a:ext cx="136981" cy="125191"/>
                  <a:chOff x="4195407" y="3792530"/>
                  <a:chExt cx="170046" cy="208000"/>
                </a:xfrm>
              </p:grpSpPr>
              <p:sp>
                <p:nvSpPr>
                  <p:cNvPr id="462" name="Oval 46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Oval 46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Oval 46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4" name="Group 453"/>
                <p:cNvGrpSpPr/>
                <p:nvPr/>
              </p:nvGrpSpPr>
              <p:grpSpPr>
                <a:xfrm rot="5665875">
                  <a:off x="4511476" y="3579815"/>
                  <a:ext cx="136981" cy="125191"/>
                  <a:chOff x="4195407" y="3792530"/>
                  <a:chExt cx="170046" cy="208000"/>
                </a:xfrm>
              </p:grpSpPr>
              <p:sp>
                <p:nvSpPr>
                  <p:cNvPr id="459" name="Oval 45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Oval 45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Oval 46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55" name="Oval 45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Oval 45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Oval 45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Oval 45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5" name="Group 494"/>
              <p:cNvGrpSpPr/>
              <p:nvPr/>
            </p:nvGrpSpPr>
            <p:grpSpPr>
              <a:xfrm>
                <a:off x="4882302" y="4281444"/>
                <a:ext cx="245170" cy="187822"/>
                <a:chOff x="4244203" y="3491469"/>
                <a:chExt cx="623017" cy="619091"/>
              </a:xfrm>
            </p:grpSpPr>
            <p:sp>
              <p:nvSpPr>
                <p:cNvPr id="496" name="Freeform 49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Freeform 49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Freeform 49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Freeform 49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0" name="Group 499"/>
                <p:cNvGrpSpPr/>
                <p:nvPr/>
              </p:nvGrpSpPr>
              <p:grpSpPr>
                <a:xfrm>
                  <a:off x="4273899" y="3851677"/>
                  <a:ext cx="136981" cy="125191"/>
                  <a:chOff x="4195407" y="3792530"/>
                  <a:chExt cx="170046" cy="208000"/>
                </a:xfrm>
              </p:grpSpPr>
              <p:sp>
                <p:nvSpPr>
                  <p:cNvPr id="549" name="Oval 54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0" name="Oval 54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Oval 55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1" name="Group 500"/>
                <p:cNvGrpSpPr/>
                <p:nvPr/>
              </p:nvGrpSpPr>
              <p:grpSpPr>
                <a:xfrm rot="2351319">
                  <a:off x="4244203" y="3578822"/>
                  <a:ext cx="117967" cy="137434"/>
                  <a:chOff x="4237501" y="3382087"/>
                  <a:chExt cx="170046" cy="208000"/>
                </a:xfrm>
              </p:grpSpPr>
              <p:sp>
                <p:nvSpPr>
                  <p:cNvPr id="546" name="Oval 5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7" name="Oval 5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8" name="Oval 5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2" name="Group 501"/>
                <p:cNvGrpSpPr/>
                <p:nvPr/>
              </p:nvGrpSpPr>
              <p:grpSpPr>
                <a:xfrm rot="11218135">
                  <a:off x="4750031" y="3755238"/>
                  <a:ext cx="117189" cy="143363"/>
                  <a:chOff x="4237501" y="3382087"/>
                  <a:chExt cx="170046" cy="208000"/>
                </a:xfrm>
              </p:grpSpPr>
              <p:sp>
                <p:nvSpPr>
                  <p:cNvPr id="543" name="Oval 54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4" name="Oval 54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5" name="Oval 54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3" name="Group 502"/>
                <p:cNvGrpSpPr/>
                <p:nvPr/>
              </p:nvGrpSpPr>
              <p:grpSpPr>
                <a:xfrm rot="5224720">
                  <a:off x="4538345" y="3460860"/>
                  <a:ext cx="98853" cy="160071"/>
                  <a:chOff x="4237501" y="3382087"/>
                  <a:chExt cx="170046" cy="208000"/>
                </a:xfrm>
              </p:grpSpPr>
              <p:sp>
                <p:nvSpPr>
                  <p:cNvPr id="540" name="Oval 53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1" name="Oval 54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2" name="Oval 54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4" name="Group 503"/>
                <p:cNvGrpSpPr/>
                <p:nvPr/>
              </p:nvGrpSpPr>
              <p:grpSpPr>
                <a:xfrm rot="14416668">
                  <a:off x="4603042" y="3834310"/>
                  <a:ext cx="117189" cy="143363"/>
                  <a:chOff x="4237501" y="3382087"/>
                  <a:chExt cx="170046" cy="208000"/>
                </a:xfrm>
              </p:grpSpPr>
              <p:sp>
                <p:nvSpPr>
                  <p:cNvPr id="537" name="Oval 53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8" name="Oval 53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Oval 53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5" name="Group 504"/>
                <p:cNvGrpSpPr/>
                <p:nvPr/>
              </p:nvGrpSpPr>
              <p:grpSpPr>
                <a:xfrm rot="3034340">
                  <a:off x="4640381" y="3672804"/>
                  <a:ext cx="117189" cy="143363"/>
                  <a:chOff x="4237501" y="3382087"/>
                  <a:chExt cx="170046" cy="208000"/>
                </a:xfrm>
              </p:grpSpPr>
              <p:sp>
                <p:nvSpPr>
                  <p:cNvPr id="534" name="Oval 53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5" name="Oval 53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6" name="Oval 53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p:cNvGrpSpPr/>
                <p:nvPr/>
              </p:nvGrpSpPr>
              <p:grpSpPr>
                <a:xfrm rot="13916013">
                  <a:off x="4398206" y="3909923"/>
                  <a:ext cx="136981" cy="125191"/>
                  <a:chOff x="4195407" y="3792530"/>
                  <a:chExt cx="170046" cy="208000"/>
                </a:xfrm>
              </p:grpSpPr>
              <p:sp>
                <p:nvSpPr>
                  <p:cNvPr id="531" name="Oval 53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2" name="Oval 53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3" name="Oval 53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p:cNvGrpSpPr/>
                <p:nvPr/>
              </p:nvGrpSpPr>
              <p:grpSpPr>
                <a:xfrm rot="4035087">
                  <a:off x="4360198" y="3785574"/>
                  <a:ext cx="136981" cy="125191"/>
                  <a:chOff x="4195407" y="3792530"/>
                  <a:chExt cx="170046" cy="208000"/>
                </a:xfrm>
              </p:grpSpPr>
              <p:sp>
                <p:nvSpPr>
                  <p:cNvPr id="528" name="Oval 5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9" name="Oval 5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0" name="Oval 5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8" name="Group 507"/>
                <p:cNvGrpSpPr/>
                <p:nvPr/>
              </p:nvGrpSpPr>
              <p:grpSpPr>
                <a:xfrm rot="14498781">
                  <a:off x="4314601" y="3697106"/>
                  <a:ext cx="117967" cy="137434"/>
                  <a:chOff x="4237501" y="3382087"/>
                  <a:chExt cx="170046" cy="208000"/>
                </a:xfrm>
              </p:grpSpPr>
              <p:sp>
                <p:nvSpPr>
                  <p:cNvPr id="525" name="Oval 5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Oval 5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Oval 5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9" name="Group 508"/>
                <p:cNvGrpSpPr/>
                <p:nvPr/>
              </p:nvGrpSpPr>
              <p:grpSpPr>
                <a:xfrm rot="5965306">
                  <a:off x="4390375" y="3582974"/>
                  <a:ext cx="117967" cy="137434"/>
                  <a:chOff x="4237501" y="3382087"/>
                  <a:chExt cx="170046" cy="208000"/>
                </a:xfrm>
              </p:grpSpPr>
              <p:sp>
                <p:nvSpPr>
                  <p:cNvPr id="522" name="Oval 5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3" name="Oval 5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Oval 5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0" name="Group 509"/>
                <p:cNvGrpSpPr/>
                <p:nvPr/>
              </p:nvGrpSpPr>
              <p:grpSpPr>
                <a:xfrm rot="13916013">
                  <a:off x="4478082" y="3738319"/>
                  <a:ext cx="136981" cy="125191"/>
                  <a:chOff x="4195407" y="3792530"/>
                  <a:chExt cx="170046" cy="208000"/>
                </a:xfrm>
              </p:grpSpPr>
              <p:sp>
                <p:nvSpPr>
                  <p:cNvPr id="519" name="Oval 51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0" name="Oval 51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1" name="Oval 52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p:cNvGrpSpPr/>
                <p:nvPr/>
              </p:nvGrpSpPr>
              <p:grpSpPr>
                <a:xfrm rot="5665875">
                  <a:off x="4511476" y="3579815"/>
                  <a:ext cx="136981" cy="125191"/>
                  <a:chOff x="4195407" y="3792530"/>
                  <a:chExt cx="170046" cy="208000"/>
                </a:xfrm>
              </p:grpSpPr>
              <p:sp>
                <p:nvSpPr>
                  <p:cNvPr id="516" name="Oval 5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7" name="Oval 5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8" name="Oval 5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2" name="Oval 51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3" name="Oval 51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4" name="Oval 51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Oval 51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2" name="Group 551"/>
            <p:cNvGrpSpPr/>
            <p:nvPr/>
          </p:nvGrpSpPr>
          <p:grpSpPr>
            <a:xfrm>
              <a:off x="4993122" y="3559019"/>
              <a:ext cx="871535" cy="1237836"/>
              <a:chOff x="4426160" y="3538886"/>
              <a:chExt cx="871535" cy="1237836"/>
            </a:xfrm>
          </p:grpSpPr>
          <p:grpSp>
            <p:nvGrpSpPr>
              <p:cNvPr id="553" name="Group 552"/>
              <p:cNvGrpSpPr/>
              <p:nvPr/>
            </p:nvGrpSpPr>
            <p:grpSpPr>
              <a:xfrm>
                <a:off x="4694608" y="3707230"/>
                <a:ext cx="347493" cy="884821"/>
                <a:chOff x="3945524" y="1199153"/>
                <a:chExt cx="753674" cy="1448471"/>
              </a:xfrm>
            </p:grpSpPr>
            <p:grpSp>
              <p:nvGrpSpPr>
                <p:cNvPr id="813" name="Group 812"/>
                <p:cNvGrpSpPr/>
                <p:nvPr/>
              </p:nvGrpSpPr>
              <p:grpSpPr>
                <a:xfrm>
                  <a:off x="3945524" y="1199153"/>
                  <a:ext cx="753674" cy="1248068"/>
                  <a:chOff x="3969778" y="1929542"/>
                  <a:chExt cx="762155" cy="1175603"/>
                </a:xfrm>
                <a:solidFill>
                  <a:srgbClr val="70AD47">
                    <a:lumMod val="40000"/>
                    <a:lumOff val="60000"/>
                  </a:srgbClr>
                </a:solidFill>
              </p:grpSpPr>
              <p:sp>
                <p:nvSpPr>
                  <p:cNvPr id="817" name="Freeform 816"/>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18" name="Group 817"/>
                  <p:cNvGrpSpPr/>
                  <p:nvPr/>
                </p:nvGrpSpPr>
                <p:grpSpPr>
                  <a:xfrm>
                    <a:off x="4168363" y="1929542"/>
                    <a:ext cx="376239" cy="412357"/>
                    <a:chOff x="4106085" y="1684451"/>
                    <a:chExt cx="376238" cy="412358"/>
                  </a:xfrm>
                  <a:grpFill/>
                </p:grpSpPr>
                <p:sp>
                  <p:nvSpPr>
                    <p:cNvPr id="844" name="Oval 84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5" name="Oval 84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6" name="Oval 84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7" name="Oval 84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8" name="Oval 84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9" name="Oval 84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Oval 84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1" name="Oval 85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2" name="Oval 85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3" name="Freeform 85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4" name="Freeform 85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5" name="Freeform 85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19" name="Group 818"/>
                  <p:cNvGrpSpPr/>
                  <p:nvPr/>
                </p:nvGrpSpPr>
                <p:grpSpPr>
                  <a:xfrm rot="4106863" flipH="1">
                    <a:off x="4337635" y="2344176"/>
                    <a:ext cx="376238" cy="412359"/>
                    <a:chOff x="4106085" y="1684451"/>
                    <a:chExt cx="376238" cy="412358"/>
                  </a:xfrm>
                  <a:grpFill/>
                </p:grpSpPr>
                <p:sp>
                  <p:nvSpPr>
                    <p:cNvPr id="832" name="Oval 83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3" name="Oval 83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4" name="Oval 83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5" name="Oval 83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6" name="Oval 83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7" name="Oval 83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8" name="Oval 83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9" name="Oval 83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0" name="Oval 83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1" name="Freeform 84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2" name="Freeform 84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3" name="Freeform 84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20" name="Oval 819"/>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1" name="Oval 820"/>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2" name="Oval 821"/>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3" name="Oval 822"/>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4" name="Oval 823"/>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5" name="Oval 824"/>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6" name="Oval 825"/>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7" name="Oval 826"/>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8" name="Oval 827"/>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9" name="Freeform 828"/>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0" name="Freeform 829"/>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1" name="Freeform 830"/>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14" name="Freeform 813"/>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5" name="Freeform 814"/>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6" name="Freeform 815"/>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4" name="Group 553"/>
              <p:cNvGrpSpPr/>
              <p:nvPr/>
            </p:nvGrpSpPr>
            <p:grpSpPr>
              <a:xfrm>
                <a:off x="4426160" y="4588900"/>
                <a:ext cx="245170" cy="187822"/>
                <a:chOff x="4244203" y="3491469"/>
                <a:chExt cx="623017" cy="619091"/>
              </a:xfrm>
            </p:grpSpPr>
            <p:sp>
              <p:nvSpPr>
                <p:cNvPr id="757" name="Freeform 756"/>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8" name="Freeform 757"/>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9" name="Freeform 758"/>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0" name="Freeform 759"/>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61" name="Group 760"/>
                <p:cNvGrpSpPr/>
                <p:nvPr/>
              </p:nvGrpSpPr>
              <p:grpSpPr>
                <a:xfrm>
                  <a:off x="4273899" y="3851677"/>
                  <a:ext cx="136981" cy="125191"/>
                  <a:chOff x="4195407" y="3792530"/>
                  <a:chExt cx="170046" cy="208000"/>
                </a:xfrm>
              </p:grpSpPr>
              <p:sp>
                <p:nvSpPr>
                  <p:cNvPr id="810" name="Oval 8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1" name="Oval 8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2" name="Oval 8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2" name="Group 761"/>
                <p:cNvGrpSpPr/>
                <p:nvPr/>
              </p:nvGrpSpPr>
              <p:grpSpPr>
                <a:xfrm rot="2351319">
                  <a:off x="4244203" y="3578822"/>
                  <a:ext cx="117967" cy="137434"/>
                  <a:chOff x="4237501" y="3382087"/>
                  <a:chExt cx="170046" cy="208000"/>
                </a:xfrm>
              </p:grpSpPr>
              <p:sp>
                <p:nvSpPr>
                  <p:cNvPr id="807" name="Oval 8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8" name="Oval 8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9" name="Oval 8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3" name="Group 762"/>
                <p:cNvGrpSpPr/>
                <p:nvPr/>
              </p:nvGrpSpPr>
              <p:grpSpPr>
                <a:xfrm rot="11218135">
                  <a:off x="4750031" y="3755238"/>
                  <a:ext cx="117189" cy="143363"/>
                  <a:chOff x="4237501" y="3382087"/>
                  <a:chExt cx="170046" cy="208000"/>
                </a:xfrm>
              </p:grpSpPr>
              <p:sp>
                <p:nvSpPr>
                  <p:cNvPr id="804" name="Oval 8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5" name="Oval 8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6" name="Oval 8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4" name="Group 763"/>
                <p:cNvGrpSpPr/>
                <p:nvPr/>
              </p:nvGrpSpPr>
              <p:grpSpPr>
                <a:xfrm rot="5224720">
                  <a:off x="4538345" y="3460860"/>
                  <a:ext cx="98853" cy="160071"/>
                  <a:chOff x="4237501" y="3382087"/>
                  <a:chExt cx="170046" cy="208000"/>
                </a:xfrm>
              </p:grpSpPr>
              <p:sp>
                <p:nvSpPr>
                  <p:cNvPr id="801" name="Oval 8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2" name="Oval 8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3" name="Oval 8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5" name="Group 764"/>
                <p:cNvGrpSpPr/>
                <p:nvPr/>
              </p:nvGrpSpPr>
              <p:grpSpPr>
                <a:xfrm rot="14416668">
                  <a:off x="4603042" y="3834310"/>
                  <a:ext cx="117189" cy="143363"/>
                  <a:chOff x="4237501" y="3382087"/>
                  <a:chExt cx="170046" cy="208000"/>
                </a:xfrm>
              </p:grpSpPr>
              <p:sp>
                <p:nvSpPr>
                  <p:cNvPr id="798" name="Oval 7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9" name="Oval 7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0" name="Oval 7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6" name="Group 765"/>
                <p:cNvGrpSpPr/>
                <p:nvPr/>
              </p:nvGrpSpPr>
              <p:grpSpPr>
                <a:xfrm rot="3034340">
                  <a:off x="4640381" y="3672804"/>
                  <a:ext cx="117189" cy="143363"/>
                  <a:chOff x="4237501" y="3382087"/>
                  <a:chExt cx="170046" cy="208000"/>
                </a:xfrm>
              </p:grpSpPr>
              <p:sp>
                <p:nvSpPr>
                  <p:cNvPr id="795" name="Oval 7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6" name="Oval 7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7" name="Oval 7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7" name="Group 766"/>
                <p:cNvGrpSpPr/>
                <p:nvPr/>
              </p:nvGrpSpPr>
              <p:grpSpPr>
                <a:xfrm rot="13916013">
                  <a:off x="4398206" y="3909923"/>
                  <a:ext cx="136981" cy="125191"/>
                  <a:chOff x="4195407" y="3792530"/>
                  <a:chExt cx="170046" cy="208000"/>
                </a:xfrm>
              </p:grpSpPr>
              <p:sp>
                <p:nvSpPr>
                  <p:cNvPr id="792" name="Oval 7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3" name="Oval 7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4" name="Oval 7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8" name="Group 767"/>
                <p:cNvGrpSpPr/>
                <p:nvPr/>
              </p:nvGrpSpPr>
              <p:grpSpPr>
                <a:xfrm rot="4035087">
                  <a:off x="4360198" y="3785574"/>
                  <a:ext cx="136981" cy="125191"/>
                  <a:chOff x="4195407" y="3792530"/>
                  <a:chExt cx="170046" cy="208000"/>
                </a:xfrm>
              </p:grpSpPr>
              <p:sp>
                <p:nvSpPr>
                  <p:cNvPr id="789" name="Oval 78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0" name="Oval 78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1" name="Oval 79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9" name="Group 768"/>
                <p:cNvGrpSpPr/>
                <p:nvPr/>
              </p:nvGrpSpPr>
              <p:grpSpPr>
                <a:xfrm rot="14498781">
                  <a:off x="4314601" y="3697106"/>
                  <a:ext cx="117967" cy="137434"/>
                  <a:chOff x="4237501" y="3382087"/>
                  <a:chExt cx="170046" cy="208000"/>
                </a:xfrm>
              </p:grpSpPr>
              <p:sp>
                <p:nvSpPr>
                  <p:cNvPr id="786" name="Oval 7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7" name="Oval 7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8" name="Oval 7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0" name="Group 769"/>
                <p:cNvGrpSpPr/>
                <p:nvPr/>
              </p:nvGrpSpPr>
              <p:grpSpPr>
                <a:xfrm rot="5965306">
                  <a:off x="4390375" y="3582974"/>
                  <a:ext cx="117967" cy="137434"/>
                  <a:chOff x="4237501" y="3382087"/>
                  <a:chExt cx="170046" cy="208000"/>
                </a:xfrm>
              </p:grpSpPr>
              <p:sp>
                <p:nvSpPr>
                  <p:cNvPr id="783" name="Oval 7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4" name="Oval 7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5" name="Oval 7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1" name="Group 770"/>
                <p:cNvGrpSpPr/>
                <p:nvPr/>
              </p:nvGrpSpPr>
              <p:grpSpPr>
                <a:xfrm rot="13916013">
                  <a:off x="4478082" y="3738319"/>
                  <a:ext cx="136981" cy="125191"/>
                  <a:chOff x="4195407" y="3792530"/>
                  <a:chExt cx="170046" cy="208000"/>
                </a:xfrm>
              </p:grpSpPr>
              <p:sp>
                <p:nvSpPr>
                  <p:cNvPr id="780" name="Oval 7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1" name="Oval 7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2" name="Oval 7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2" name="Group 771"/>
                <p:cNvGrpSpPr/>
                <p:nvPr/>
              </p:nvGrpSpPr>
              <p:grpSpPr>
                <a:xfrm rot="5665875">
                  <a:off x="4511476" y="3579815"/>
                  <a:ext cx="136981" cy="125191"/>
                  <a:chOff x="4195407" y="3792530"/>
                  <a:chExt cx="170046" cy="208000"/>
                </a:xfrm>
              </p:grpSpPr>
              <p:sp>
                <p:nvSpPr>
                  <p:cNvPr id="777" name="Oval 77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8" name="Oval 77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9" name="Oval 77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3" name="Oval 772"/>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4" name="Oval 773"/>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5" name="Oval 774"/>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6" name="Oval 775"/>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5" name="Group 554"/>
              <p:cNvGrpSpPr/>
              <p:nvPr/>
            </p:nvGrpSpPr>
            <p:grpSpPr>
              <a:xfrm>
                <a:off x="4950202" y="3538886"/>
                <a:ext cx="347493" cy="884821"/>
                <a:chOff x="3945524" y="1199153"/>
                <a:chExt cx="753674" cy="1448471"/>
              </a:xfrm>
            </p:grpSpPr>
            <p:grpSp>
              <p:nvGrpSpPr>
                <p:cNvPr id="714" name="Group 713"/>
                <p:cNvGrpSpPr/>
                <p:nvPr/>
              </p:nvGrpSpPr>
              <p:grpSpPr>
                <a:xfrm>
                  <a:off x="3945524" y="1199153"/>
                  <a:ext cx="753674" cy="1248068"/>
                  <a:chOff x="3969778" y="1929542"/>
                  <a:chExt cx="762155" cy="1175603"/>
                </a:xfrm>
                <a:solidFill>
                  <a:srgbClr val="70AD47">
                    <a:lumMod val="40000"/>
                    <a:lumOff val="60000"/>
                  </a:srgbClr>
                </a:solidFill>
              </p:grpSpPr>
              <p:sp>
                <p:nvSpPr>
                  <p:cNvPr id="718" name="Freeform 717"/>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19" name="Group 718"/>
                  <p:cNvGrpSpPr/>
                  <p:nvPr/>
                </p:nvGrpSpPr>
                <p:grpSpPr>
                  <a:xfrm>
                    <a:off x="4168363" y="1929542"/>
                    <a:ext cx="376239" cy="412357"/>
                    <a:chOff x="4106085" y="1684451"/>
                    <a:chExt cx="376238" cy="412358"/>
                  </a:xfrm>
                  <a:grpFill/>
                </p:grpSpPr>
                <p:sp>
                  <p:nvSpPr>
                    <p:cNvPr id="745" name="Oval 744"/>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6" name="Oval 745"/>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7" name="Oval 746"/>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8" name="Oval 747"/>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9" name="Oval 748"/>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0" name="Oval 749"/>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1" name="Oval 750"/>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2" name="Oval 751"/>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3" name="Oval 752"/>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4" name="Freeform 753"/>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5" name="Freeform 754"/>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6" name="Freeform 755"/>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20" name="Group 719"/>
                  <p:cNvGrpSpPr/>
                  <p:nvPr/>
                </p:nvGrpSpPr>
                <p:grpSpPr>
                  <a:xfrm rot="4106863" flipH="1">
                    <a:off x="4337635" y="2344176"/>
                    <a:ext cx="376238" cy="412359"/>
                    <a:chOff x="4106085" y="1684451"/>
                    <a:chExt cx="376238" cy="412358"/>
                  </a:xfrm>
                  <a:grpFill/>
                </p:grpSpPr>
                <p:sp>
                  <p:nvSpPr>
                    <p:cNvPr id="733" name="Oval 732"/>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4" name="Oval 733"/>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5" name="Oval 734"/>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6" name="Oval 735"/>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7" name="Oval 736"/>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8" name="Oval 737"/>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9" name="Oval 738"/>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0" name="Oval 739"/>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 name="Oval 740"/>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2" name="Freeform 741"/>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3" name="Freeform 742"/>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4" name="Freeform 743"/>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21" name="Oval 720"/>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2" name="Oval 721"/>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3" name="Oval 722"/>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4" name="Oval 723"/>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5" name="Oval 724"/>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6" name="Oval 725"/>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7" name="Oval 726"/>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8" name="Oval 727"/>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9" name="Oval 728"/>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 name="Freeform 729"/>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1" name="Freeform 730"/>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2" name="Freeform 731"/>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15" name="Freeform 714"/>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6" name="Freeform 715"/>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7" name="Freeform 716"/>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6" name="Group 555"/>
              <p:cNvGrpSpPr/>
              <p:nvPr/>
            </p:nvGrpSpPr>
            <p:grpSpPr>
              <a:xfrm>
                <a:off x="4471205" y="3814425"/>
                <a:ext cx="347493" cy="884821"/>
                <a:chOff x="3945524" y="1199153"/>
                <a:chExt cx="753674" cy="1448471"/>
              </a:xfrm>
            </p:grpSpPr>
            <p:grpSp>
              <p:nvGrpSpPr>
                <p:cNvPr id="671" name="Group 670"/>
                <p:cNvGrpSpPr/>
                <p:nvPr/>
              </p:nvGrpSpPr>
              <p:grpSpPr>
                <a:xfrm>
                  <a:off x="3945524" y="1199153"/>
                  <a:ext cx="753674" cy="1248068"/>
                  <a:chOff x="3969778" y="1929542"/>
                  <a:chExt cx="762155" cy="1175603"/>
                </a:xfrm>
                <a:solidFill>
                  <a:srgbClr val="70AD47">
                    <a:lumMod val="40000"/>
                    <a:lumOff val="60000"/>
                  </a:srgbClr>
                </a:solidFill>
              </p:grpSpPr>
              <p:sp>
                <p:nvSpPr>
                  <p:cNvPr id="675" name="Freeform 67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76" name="Group 675"/>
                  <p:cNvGrpSpPr/>
                  <p:nvPr/>
                </p:nvGrpSpPr>
                <p:grpSpPr>
                  <a:xfrm>
                    <a:off x="4168363" y="1929542"/>
                    <a:ext cx="376239" cy="412357"/>
                    <a:chOff x="4106085" y="1684451"/>
                    <a:chExt cx="376238" cy="412358"/>
                  </a:xfrm>
                  <a:grpFill/>
                </p:grpSpPr>
                <p:sp>
                  <p:nvSpPr>
                    <p:cNvPr id="702" name="Oval 70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3" name="Oval 70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4" name="Oval 70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5" name="Oval 70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6" name="Oval 70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7" name="Oval 70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8" name="Oval 70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9" name="Oval 70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0" name="Oval 70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1" name="Freeform 71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2" name="Freeform 71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3" name="Freeform 71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77" name="Group 676"/>
                  <p:cNvGrpSpPr/>
                  <p:nvPr/>
                </p:nvGrpSpPr>
                <p:grpSpPr>
                  <a:xfrm rot="4106863" flipH="1">
                    <a:off x="4337635" y="2344176"/>
                    <a:ext cx="376238" cy="412359"/>
                    <a:chOff x="4106085" y="1684451"/>
                    <a:chExt cx="376238" cy="412358"/>
                  </a:xfrm>
                  <a:grpFill/>
                </p:grpSpPr>
                <p:sp>
                  <p:nvSpPr>
                    <p:cNvPr id="690" name="Oval 68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1" name="Oval 69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2" name="Oval 69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3" name="Oval 69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4" name="Oval 69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5" name="Oval 69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6" name="Oval 69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7" name="Oval 69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8" name="Oval 69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9" name="Freeform 69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0" name="Freeform 69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1" name="Freeform 70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8" name="Oval 67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9" name="Oval 67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0" name="Oval 67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1" name="Oval 68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2" name="Oval 68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3" name="Oval 68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4" name="Oval 68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5" name="Oval 68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6" name="Oval 68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7" name="Freeform 68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8" name="Freeform 68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9" name="Freeform 68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2" name="Freeform 67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3" name="Freeform 67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4" name="Freeform 67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7" name="Group 556"/>
              <p:cNvGrpSpPr/>
              <p:nvPr/>
            </p:nvGrpSpPr>
            <p:grpSpPr>
              <a:xfrm>
                <a:off x="4663578" y="4430045"/>
                <a:ext cx="245170" cy="187822"/>
                <a:chOff x="4244203" y="3491469"/>
                <a:chExt cx="623017" cy="619091"/>
              </a:xfrm>
            </p:grpSpPr>
            <p:sp>
              <p:nvSpPr>
                <p:cNvPr id="615" name="Freeform 61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Freeform 61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7" name="Freeform 61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8" name="Freeform 61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19" name="Group 618"/>
                <p:cNvGrpSpPr/>
                <p:nvPr/>
              </p:nvGrpSpPr>
              <p:grpSpPr>
                <a:xfrm>
                  <a:off x="4273899" y="3851677"/>
                  <a:ext cx="136981" cy="125191"/>
                  <a:chOff x="4195407" y="3792530"/>
                  <a:chExt cx="170046" cy="208000"/>
                </a:xfrm>
              </p:grpSpPr>
              <p:sp>
                <p:nvSpPr>
                  <p:cNvPr id="668" name="Oval 6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9" name="Oval 6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0" name="Oval 6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0" name="Group 619"/>
                <p:cNvGrpSpPr/>
                <p:nvPr/>
              </p:nvGrpSpPr>
              <p:grpSpPr>
                <a:xfrm rot="2351319">
                  <a:off x="4244203" y="3578822"/>
                  <a:ext cx="117967" cy="137434"/>
                  <a:chOff x="4237501" y="3382087"/>
                  <a:chExt cx="170046" cy="208000"/>
                </a:xfrm>
              </p:grpSpPr>
              <p:sp>
                <p:nvSpPr>
                  <p:cNvPr id="665" name="Oval 6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6" name="Oval 6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7" name="Oval 6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1" name="Group 620"/>
                <p:cNvGrpSpPr/>
                <p:nvPr/>
              </p:nvGrpSpPr>
              <p:grpSpPr>
                <a:xfrm rot="11218135">
                  <a:off x="4750031" y="3755238"/>
                  <a:ext cx="117189" cy="143363"/>
                  <a:chOff x="4237501" y="3382087"/>
                  <a:chExt cx="170046" cy="208000"/>
                </a:xfrm>
              </p:grpSpPr>
              <p:sp>
                <p:nvSpPr>
                  <p:cNvPr id="662" name="Oval 66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3" name="Oval 66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4" name="Oval 66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2" name="Group 621"/>
                <p:cNvGrpSpPr/>
                <p:nvPr/>
              </p:nvGrpSpPr>
              <p:grpSpPr>
                <a:xfrm rot="5224720">
                  <a:off x="4538345" y="3460860"/>
                  <a:ext cx="98853" cy="160071"/>
                  <a:chOff x="4237501" y="3382087"/>
                  <a:chExt cx="170046" cy="208000"/>
                </a:xfrm>
              </p:grpSpPr>
              <p:sp>
                <p:nvSpPr>
                  <p:cNvPr id="659" name="Oval 65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0" name="Oval 65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1" name="Oval 66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3" name="Group 622"/>
                <p:cNvGrpSpPr/>
                <p:nvPr/>
              </p:nvGrpSpPr>
              <p:grpSpPr>
                <a:xfrm rot="14416668">
                  <a:off x="4603042" y="3834310"/>
                  <a:ext cx="117189" cy="143363"/>
                  <a:chOff x="4237501" y="3382087"/>
                  <a:chExt cx="170046" cy="208000"/>
                </a:xfrm>
              </p:grpSpPr>
              <p:sp>
                <p:nvSpPr>
                  <p:cNvPr id="656" name="Oval 65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7" name="Oval 65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8" name="Oval 65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4" name="Group 623"/>
                <p:cNvGrpSpPr/>
                <p:nvPr/>
              </p:nvGrpSpPr>
              <p:grpSpPr>
                <a:xfrm rot="3034340">
                  <a:off x="4640381" y="3672804"/>
                  <a:ext cx="117189" cy="143363"/>
                  <a:chOff x="4237501" y="3382087"/>
                  <a:chExt cx="170046" cy="208000"/>
                </a:xfrm>
              </p:grpSpPr>
              <p:sp>
                <p:nvSpPr>
                  <p:cNvPr id="653" name="Oval 65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Oval 65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5" name="Oval 65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5" name="Group 624"/>
                <p:cNvGrpSpPr/>
                <p:nvPr/>
              </p:nvGrpSpPr>
              <p:grpSpPr>
                <a:xfrm rot="13916013">
                  <a:off x="4398206" y="3909923"/>
                  <a:ext cx="136981" cy="125191"/>
                  <a:chOff x="4195407" y="3792530"/>
                  <a:chExt cx="170046" cy="208000"/>
                </a:xfrm>
              </p:grpSpPr>
              <p:sp>
                <p:nvSpPr>
                  <p:cNvPr id="650" name="Oval 64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1" name="Oval 65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2" name="Oval 65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6" name="Group 625"/>
                <p:cNvGrpSpPr/>
                <p:nvPr/>
              </p:nvGrpSpPr>
              <p:grpSpPr>
                <a:xfrm rot="4035087">
                  <a:off x="4360198" y="3785574"/>
                  <a:ext cx="136981" cy="125191"/>
                  <a:chOff x="4195407" y="3792530"/>
                  <a:chExt cx="170046" cy="208000"/>
                </a:xfrm>
              </p:grpSpPr>
              <p:sp>
                <p:nvSpPr>
                  <p:cNvPr id="647" name="Oval 6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8" name="Oval 6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9" name="Oval 6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7" name="Group 626"/>
                <p:cNvGrpSpPr/>
                <p:nvPr/>
              </p:nvGrpSpPr>
              <p:grpSpPr>
                <a:xfrm rot="14498781">
                  <a:off x="4314601" y="3697106"/>
                  <a:ext cx="117967" cy="137434"/>
                  <a:chOff x="4237501" y="3382087"/>
                  <a:chExt cx="170046" cy="208000"/>
                </a:xfrm>
              </p:grpSpPr>
              <p:sp>
                <p:nvSpPr>
                  <p:cNvPr id="644" name="Oval 6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5" name="Oval 6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6" name="Oval 6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8" name="Group 627"/>
                <p:cNvGrpSpPr/>
                <p:nvPr/>
              </p:nvGrpSpPr>
              <p:grpSpPr>
                <a:xfrm rot="5965306">
                  <a:off x="4390375" y="3582974"/>
                  <a:ext cx="117967" cy="137434"/>
                  <a:chOff x="4237501" y="3382087"/>
                  <a:chExt cx="170046" cy="208000"/>
                </a:xfrm>
              </p:grpSpPr>
              <p:sp>
                <p:nvSpPr>
                  <p:cNvPr id="641" name="Oval 6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2" name="Oval 6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3" name="Oval 6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9" name="Group 628"/>
                <p:cNvGrpSpPr/>
                <p:nvPr/>
              </p:nvGrpSpPr>
              <p:grpSpPr>
                <a:xfrm rot="13916013">
                  <a:off x="4478082" y="3738319"/>
                  <a:ext cx="136981" cy="125191"/>
                  <a:chOff x="4195407" y="3792530"/>
                  <a:chExt cx="170046" cy="208000"/>
                </a:xfrm>
              </p:grpSpPr>
              <p:sp>
                <p:nvSpPr>
                  <p:cNvPr id="638" name="Oval 63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9" name="Oval 63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0" name="Oval 63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0" name="Group 629"/>
                <p:cNvGrpSpPr/>
                <p:nvPr/>
              </p:nvGrpSpPr>
              <p:grpSpPr>
                <a:xfrm rot="5665875">
                  <a:off x="4511476" y="3579815"/>
                  <a:ext cx="136981" cy="125191"/>
                  <a:chOff x="4195407" y="3792530"/>
                  <a:chExt cx="170046" cy="208000"/>
                </a:xfrm>
              </p:grpSpPr>
              <p:sp>
                <p:nvSpPr>
                  <p:cNvPr id="635" name="Oval 63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6" name="Oval 63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7" name="Oval 63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1" name="Oval 63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2" name="Oval 63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3" name="Oval 63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4" name="Oval 63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8" name="Group 557"/>
              <p:cNvGrpSpPr/>
              <p:nvPr/>
            </p:nvGrpSpPr>
            <p:grpSpPr>
              <a:xfrm>
                <a:off x="4882302" y="4281444"/>
                <a:ext cx="245170" cy="187822"/>
                <a:chOff x="4244203" y="3491469"/>
                <a:chExt cx="623017" cy="619091"/>
              </a:xfrm>
            </p:grpSpPr>
            <p:sp>
              <p:nvSpPr>
                <p:cNvPr id="559" name="Freeform 55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2" name="Freeform 56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63" name="Group 562"/>
                <p:cNvGrpSpPr/>
                <p:nvPr/>
              </p:nvGrpSpPr>
              <p:grpSpPr>
                <a:xfrm>
                  <a:off x="4273899" y="3851677"/>
                  <a:ext cx="136981" cy="125191"/>
                  <a:chOff x="4195407" y="3792530"/>
                  <a:chExt cx="170046" cy="208000"/>
                </a:xfrm>
              </p:grpSpPr>
              <p:sp>
                <p:nvSpPr>
                  <p:cNvPr id="612" name="Oval 6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3" name="Oval 6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Oval 6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4" name="Group 563"/>
                <p:cNvGrpSpPr/>
                <p:nvPr/>
              </p:nvGrpSpPr>
              <p:grpSpPr>
                <a:xfrm rot="2351319">
                  <a:off x="4244203" y="3578822"/>
                  <a:ext cx="117967" cy="137434"/>
                  <a:chOff x="4237501" y="3382087"/>
                  <a:chExt cx="170046" cy="208000"/>
                </a:xfrm>
              </p:grpSpPr>
              <p:sp>
                <p:nvSpPr>
                  <p:cNvPr id="609" name="Oval 60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0" name="Oval 60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1" name="Oval 61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5" name="Group 564"/>
                <p:cNvGrpSpPr/>
                <p:nvPr/>
              </p:nvGrpSpPr>
              <p:grpSpPr>
                <a:xfrm rot="11218135">
                  <a:off x="4750031" y="3755238"/>
                  <a:ext cx="117189" cy="143363"/>
                  <a:chOff x="4237501" y="3382087"/>
                  <a:chExt cx="170046" cy="208000"/>
                </a:xfrm>
              </p:grpSpPr>
              <p:sp>
                <p:nvSpPr>
                  <p:cNvPr id="606" name="Oval 60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Oval 60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Oval 60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6" name="Group 565"/>
                <p:cNvGrpSpPr/>
                <p:nvPr/>
              </p:nvGrpSpPr>
              <p:grpSpPr>
                <a:xfrm rot="5224720">
                  <a:off x="4538345" y="3460860"/>
                  <a:ext cx="98853" cy="160071"/>
                  <a:chOff x="4237501" y="3382087"/>
                  <a:chExt cx="170046" cy="208000"/>
                </a:xfrm>
              </p:grpSpPr>
              <p:sp>
                <p:nvSpPr>
                  <p:cNvPr id="603" name="Oval 60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4" name="Oval 60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5" name="Oval 60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7" name="Group 566"/>
                <p:cNvGrpSpPr/>
                <p:nvPr/>
              </p:nvGrpSpPr>
              <p:grpSpPr>
                <a:xfrm rot="14416668">
                  <a:off x="4603042" y="3834310"/>
                  <a:ext cx="117189" cy="143363"/>
                  <a:chOff x="4237501" y="3382087"/>
                  <a:chExt cx="170046" cy="208000"/>
                </a:xfrm>
              </p:grpSpPr>
              <p:sp>
                <p:nvSpPr>
                  <p:cNvPr id="600" name="Oval 59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1" name="Oval 60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2" name="Oval 60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8" name="Group 567"/>
                <p:cNvGrpSpPr/>
                <p:nvPr/>
              </p:nvGrpSpPr>
              <p:grpSpPr>
                <a:xfrm rot="3034340">
                  <a:off x="4640381" y="3672804"/>
                  <a:ext cx="117189" cy="143363"/>
                  <a:chOff x="4237501" y="3382087"/>
                  <a:chExt cx="170046" cy="208000"/>
                </a:xfrm>
              </p:grpSpPr>
              <p:sp>
                <p:nvSpPr>
                  <p:cNvPr id="597" name="Oval 59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8" name="Oval 59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9" name="Oval 59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9" name="Group 568"/>
                <p:cNvGrpSpPr/>
                <p:nvPr/>
              </p:nvGrpSpPr>
              <p:grpSpPr>
                <a:xfrm rot="13916013">
                  <a:off x="4398206" y="3909923"/>
                  <a:ext cx="136981" cy="125191"/>
                  <a:chOff x="4195407" y="3792530"/>
                  <a:chExt cx="170046" cy="208000"/>
                </a:xfrm>
              </p:grpSpPr>
              <p:sp>
                <p:nvSpPr>
                  <p:cNvPr id="594" name="Oval 59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Oval 59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Oval 59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0" name="Group 569"/>
                <p:cNvGrpSpPr/>
                <p:nvPr/>
              </p:nvGrpSpPr>
              <p:grpSpPr>
                <a:xfrm rot="4035087">
                  <a:off x="4360198" y="3785574"/>
                  <a:ext cx="136981" cy="125191"/>
                  <a:chOff x="4195407" y="3792530"/>
                  <a:chExt cx="170046" cy="208000"/>
                </a:xfrm>
              </p:grpSpPr>
              <p:sp>
                <p:nvSpPr>
                  <p:cNvPr id="591" name="Oval 59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2" name="Oval 59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3" name="Oval 59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1" name="Group 570"/>
                <p:cNvGrpSpPr/>
                <p:nvPr/>
              </p:nvGrpSpPr>
              <p:grpSpPr>
                <a:xfrm rot="14498781">
                  <a:off x="4314601" y="3697106"/>
                  <a:ext cx="117967" cy="137434"/>
                  <a:chOff x="4237501" y="3382087"/>
                  <a:chExt cx="170046" cy="208000"/>
                </a:xfrm>
              </p:grpSpPr>
              <p:sp>
                <p:nvSpPr>
                  <p:cNvPr id="588" name="Oval 58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9" name="Oval 58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0" name="Oval 58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2" name="Group 571"/>
                <p:cNvGrpSpPr/>
                <p:nvPr/>
              </p:nvGrpSpPr>
              <p:grpSpPr>
                <a:xfrm rot="5965306">
                  <a:off x="4390375" y="3582974"/>
                  <a:ext cx="117967" cy="137434"/>
                  <a:chOff x="4237501" y="3382087"/>
                  <a:chExt cx="170046" cy="208000"/>
                </a:xfrm>
              </p:grpSpPr>
              <p:sp>
                <p:nvSpPr>
                  <p:cNvPr id="585" name="Oval 5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6" name="Oval 5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7" name="Oval 5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3" name="Group 572"/>
                <p:cNvGrpSpPr/>
                <p:nvPr/>
              </p:nvGrpSpPr>
              <p:grpSpPr>
                <a:xfrm rot="13916013">
                  <a:off x="4478082" y="3738319"/>
                  <a:ext cx="136981" cy="125191"/>
                  <a:chOff x="4195407" y="3792530"/>
                  <a:chExt cx="170046" cy="208000"/>
                </a:xfrm>
              </p:grpSpPr>
              <p:sp>
                <p:nvSpPr>
                  <p:cNvPr id="582" name="Oval 58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3" name="Oval 58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4" name="Oval 58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4" name="Group 573"/>
                <p:cNvGrpSpPr/>
                <p:nvPr/>
              </p:nvGrpSpPr>
              <p:grpSpPr>
                <a:xfrm rot="5665875">
                  <a:off x="4511476" y="3579815"/>
                  <a:ext cx="136981" cy="125191"/>
                  <a:chOff x="4195407" y="3792530"/>
                  <a:chExt cx="170046" cy="208000"/>
                </a:xfrm>
              </p:grpSpPr>
              <p:sp>
                <p:nvSpPr>
                  <p:cNvPr id="579" name="Oval 57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0" name="Oval 57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1" name="Oval 58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5" name="Oval 57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6" name="Oval 57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7" name="Oval 57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8" name="Oval 57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56" name="Group 855"/>
            <p:cNvGrpSpPr/>
            <p:nvPr/>
          </p:nvGrpSpPr>
          <p:grpSpPr>
            <a:xfrm>
              <a:off x="5495664" y="3543492"/>
              <a:ext cx="871535" cy="1237836"/>
              <a:chOff x="4426160" y="3538886"/>
              <a:chExt cx="871535" cy="1237836"/>
            </a:xfrm>
          </p:grpSpPr>
          <p:grpSp>
            <p:nvGrpSpPr>
              <p:cNvPr id="857" name="Group 856"/>
              <p:cNvGrpSpPr/>
              <p:nvPr/>
            </p:nvGrpSpPr>
            <p:grpSpPr>
              <a:xfrm>
                <a:off x="4694608" y="3707230"/>
                <a:ext cx="347493" cy="884821"/>
                <a:chOff x="3945524" y="1199153"/>
                <a:chExt cx="753674" cy="1448471"/>
              </a:xfrm>
            </p:grpSpPr>
            <p:grpSp>
              <p:nvGrpSpPr>
                <p:cNvPr id="1117" name="Group 1116"/>
                <p:cNvGrpSpPr/>
                <p:nvPr/>
              </p:nvGrpSpPr>
              <p:grpSpPr>
                <a:xfrm>
                  <a:off x="3945524" y="1199153"/>
                  <a:ext cx="753674" cy="1248068"/>
                  <a:chOff x="3969778" y="1929542"/>
                  <a:chExt cx="762155" cy="1175603"/>
                </a:xfrm>
                <a:solidFill>
                  <a:srgbClr val="70AD47">
                    <a:lumMod val="40000"/>
                    <a:lumOff val="60000"/>
                  </a:srgbClr>
                </a:solidFill>
              </p:grpSpPr>
              <p:sp>
                <p:nvSpPr>
                  <p:cNvPr id="1121" name="Freeform 1120"/>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22" name="Group 1121"/>
                  <p:cNvGrpSpPr/>
                  <p:nvPr/>
                </p:nvGrpSpPr>
                <p:grpSpPr>
                  <a:xfrm>
                    <a:off x="4168363" y="1929542"/>
                    <a:ext cx="376239" cy="412357"/>
                    <a:chOff x="4106085" y="1684451"/>
                    <a:chExt cx="376238" cy="412358"/>
                  </a:xfrm>
                  <a:grpFill/>
                </p:grpSpPr>
                <p:sp>
                  <p:nvSpPr>
                    <p:cNvPr id="1148" name="Oval 114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9" name="Oval 114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0" name="Oval 114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1" name="Oval 115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2" name="Oval 115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3" name="Oval 115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4" name="Oval 115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5" name="Oval 115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6" name="Oval 115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7" name="Freeform 115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8" name="Freeform 115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9" name="Freeform 115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3" name="Group 1122"/>
                  <p:cNvGrpSpPr/>
                  <p:nvPr/>
                </p:nvGrpSpPr>
                <p:grpSpPr>
                  <a:xfrm rot="4106863" flipH="1">
                    <a:off x="4337635" y="2344176"/>
                    <a:ext cx="376238" cy="412359"/>
                    <a:chOff x="4106085" y="1684451"/>
                    <a:chExt cx="376238" cy="412358"/>
                  </a:xfrm>
                  <a:grpFill/>
                </p:grpSpPr>
                <p:sp>
                  <p:nvSpPr>
                    <p:cNvPr id="1136" name="Oval 113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7" name="Oval 113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8" name="Oval 113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9" name="Oval 113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0" name="Oval 113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1" name="Oval 114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2" name="Oval 114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3" name="Oval 114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4" name="Oval 114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5" name="Freeform 114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6" name="Freeform 114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7" name="Freeform 114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24" name="Oval 1123"/>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5" name="Oval 1124"/>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6" name="Oval 1125"/>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7" name="Oval 1126"/>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8" name="Oval 1127"/>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9" name="Oval 1128"/>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0" name="Oval 1129"/>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1" name="Oval 1130"/>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2" name="Oval 1131"/>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3" name="Freeform 1132"/>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4" name="Freeform 1133"/>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5" name="Freeform 1134"/>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18" name="Freeform 1117"/>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9" name="Freeform 1118"/>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0" name="Freeform 1119"/>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8" name="Group 857"/>
              <p:cNvGrpSpPr/>
              <p:nvPr/>
            </p:nvGrpSpPr>
            <p:grpSpPr>
              <a:xfrm>
                <a:off x="4426160" y="4588900"/>
                <a:ext cx="245170" cy="187822"/>
                <a:chOff x="4244203" y="3491469"/>
                <a:chExt cx="623017" cy="619091"/>
              </a:xfrm>
            </p:grpSpPr>
            <p:sp>
              <p:nvSpPr>
                <p:cNvPr id="1061" name="Freeform 1060"/>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2" name="Freeform 1061"/>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3" name="Freeform 1062"/>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4" name="Freeform 1063"/>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65" name="Group 1064"/>
                <p:cNvGrpSpPr/>
                <p:nvPr/>
              </p:nvGrpSpPr>
              <p:grpSpPr>
                <a:xfrm>
                  <a:off x="4273899" y="3851677"/>
                  <a:ext cx="136981" cy="125191"/>
                  <a:chOff x="4195407" y="3792530"/>
                  <a:chExt cx="170046" cy="208000"/>
                </a:xfrm>
              </p:grpSpPr>
              <p:sp>
                <p:nvSpPr>
                  <p:cNvPr id="1114" name="Oval 11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5" name="Oval 11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6" name="Oval 11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6" name="Group 1065"/>
                <p:cNvGrpSpPr/>
                <p:nvPr/>
              </p:nvGrpSpPr>
              <p:grpSpPr>
                <a:xfrm rot="2351319">
                  <a:off x="4244203" y="3578822"/>
                  <a:ext cx="117967" cy="137434"/>
                  <a:chOff x="4237501" y="3382087"/>
                  <a:chExt cx="170046" cy="208000"/>
                </a:xfrm>
              </p:grpSpPr>
              <p:sp>
                <p:nvSpPr>
                  <p:cNvPr id="1111" name="Oval 11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2" name="Oval 11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3" name="Oval 11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7" name="Group 1066"/>
                <p:cNvGrpSpPr/>
                <p:nvPr/>
              </p:nvGrpSpPr>
              <p:grpSpPr>
                <a:xfrm rot="11218135">
                  <a:off x="4750031" y="3755238"/>
                  <a:ext cx="117189" cy="143363"/>
                  <a:chOff x="4237501" y="3382087"/>
                  <a:chExt cx="170046" cy="208000"/>
                </a:xfrm>
              </p:grpSpPr>
              <p:sp>
                <p:nvSpPr>
                  <p:cNvPr id="1108" name="Oval 11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9" name="Oval 11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0" name="Oval 11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8" name="Group 1067"/>
                <p:cNvGrpSpPr/>
                <p:nvPr/>
              </p:nvGrpSpPr>
              <p:grpSpPr>
                <a:xfrm rot="5224720">
                  <a:off x="4538345" y="3460860"/>
                  <a:ext cx="98853" cy="160071"/>
                  <a:chOff x="4237501" y="3382087"/>
                  <a:chExt cx="170046" cy="208000"/>
                </a:xfrm>
              </p:grpSpPr>
              <p:sp>
                <p:nvSpPr>
                  <p:cNvPr id="1105" name="Oval 11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6" name="Oval 11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7" name="Oval 11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9" name="Group 1068"/>
                <p:cNvGrpSpPr/>
                <p:nvPr/>
              </p:nvGrpSpPr>
              <p:grpSpPr>
                <a:xfrm rot="14416668">
                  <a:off x="4603042" y="3834310"/>
                  <a:ext cx="117189" cy="143363"/>
                  <a:chOff x="4237501" y="3382087"/>
                  <a:chExt cx="170046" cy="208000"/>
                </a:xfrm>
              </p:grpSpPr>
              <p:sp>
                <p:nvSpPr>
                  <p:cNvPr id="1102" name="Oval 11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3" name="Oval 11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4" name="Oval 11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0" name="Group 1069"/>
                <p:cNvGrpSpPr/>
                <p:nvPr/>
              </p:nvGrpSpPr>
              <p:grpSpPr>
                <a:xfrm rot="3034340">
                  <a:off x="4640381" y="3672804"/>
                  <a:ext cx="117189" cy="143363"/>
                  <a:chOff x="4237501" y="3382087"/>
                  <a:chExt cx="170046" cy="208000"/>
                </a:xfrm>
              </p:grpSpPr>
              <p:sp>
                <p:nvSpPr>
                  <p:cNvPr id="1099" name="Oval 109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0" name="Oval 109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1" name="Oval 110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1" name="Group 1070"/>
                <p:cNvGrpSpPr/>
                <p:nvPr/>
              </p:nvGrpSpPr>
              <p:grpSpPr>
                <a:xfrm rot="13916013">
                  <a:off x="4398206" y="3909923"/>
                  <a:ext cx="136981" cy="125191"/>
                  <a:chOff x="4195407" y="3792530"/>
                  <a:chExt cx="170046" cy="208000"/>
                </a:xfrm>
              </p:grpSpPr>
              <p:sp>
                <p:nvSpPr>
                  <p:cNvPr id="1096" name="Oval 10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7" name="Oval 10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8" name="Oval 10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2" name="Group 1071"/>
                <p:cNvGrpSpPr/>
                <p:nvPr/>
              </p:nvGrpSpPr>
              <p:grpSpPr>
                <a:xfrm rot="4035087">
                  <a:off x="4360198" y="3785574"/>
                  <a:ext cx="136981" cy="125191"/>
                  <a:chOff x="4195407" y="3792530"/>
                  <a:chExt cx="170046" cy="208000"/>
                </a:xfrm>
              </p:grpSpPr>
              <p:sp>
                <p:nvSpPr>
                  <p:cNvPr id="1093" name="Oval 109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4" name="Oval 109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5" name="Oval 109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3" name="Group 1072"/>
                <p:cNvGrpSpPr/>
                <p:nvPr/>
              </p:nvGrpSpPr>
              <p:grpSpPr>
                <a:xfrm rot="14498781">
                  <a:off x="4314601" y="3697106"/>
                  <a:ext cx="117967" cy="137434"/>
                  <a:chOff x="4237501" y="3382087"/>
                  <a:chExt cx="170046" cy="208000"/>
                </a:xfrm>
              </p:grpSpPr>
              <p:sp>
                <p:nvSpPr>
                  <p:cNvPr id="1090" name="Oval 10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1" name="Oval 10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2" name="Oval 10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4" name="Group 1073"/>
                <p:cNvGrpSpPr/>
                <p:nvPr/>
              </p:nvGrpSpPr>
              <p:grpSpPr>
                <a:xfrm rot="5965306">
                  <a:off x="4390375" y="3582974"/>
                  <a:ext cx="117967" cy="137434"/>
                  <a:chOff x="4237501" y="3382087"/>
                  <a:chExt cx="170046" cy="208000"/>
                </a:xfrm>
              </p:grpSpPr>
              <p:sp>
                <p:nvSpPr>
                  <p:cNvPr id="1087" name="Oval 108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8" name="Oval 108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9" name="Oval 108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5" name="Group 1074"/>
                <p:cNvGrpSpPr/>
                <p:nvPr/>
              </p:nvGrpSpPr>
              <p:grpSpPr>
                <a:xfrm rot="13916013">
                  <a:off x="4478082" y="3738319"/>
                  <a:ext cx="136981" cy="125191"/>
                  <a:chOff x="4195407" y="3792530"/>
                  <a:chExt cx="170046" cy="208000"/>
                </a:xfrm>
              </p:grpSpPr>
              <p:sp>
                <p:nvSpPr>
                  <p:cNvPr id="1084" name="Oval 10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5" name="Oval 10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6" name="Oval 10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6" name="Group 1075"/>
                <p:cNvGrpSpPr/>
                <p:nvPr/>
              </p:nvGrpSpPr>
              <p:grpSpPr>
                <a:xfrm rot="5665875">
                  <a:off x="4511476" y="3579815"/>
                  <a:ext cx="136981" cy="125191"/>
                  <a:chOff x="4195407" y="3792530"/>
                  <a:chExt cx="170046" cy="208000"/>
                </a:xfrm>
              </p:grpSpPr>
              <p:sp>
                <p:nvSpPr>
                  <p:cNvPr id="1081" name="Oval 108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2" name="Oval 108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3" name="Oval 108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7" name="Oval 1076"/>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8" name="Oval 1077"/>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9" name="Oval 1078"/>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0" name="Oval 1079"/>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9" name="Group 858"/>
              <p:cNvGrpSpPr/>
              <p:nvPr/>
            </p:nvGrpSpPr>
            <p:grpSpPr>
              <a:xfrm>
                <a:off x="4950202" y="3538886"/>
                <a:ext cx="347493" cy="884821"/>
                <a:chOff x="3945524" y="1199153"/>
                <a:chExt cx="753674" cy="1448471"/>
              </a:xfrm>
            </p:grpSpPr>
            <p:grpSp>
              <p:nvGrpSpPr>
                <p:cNvPr id="1018" name="Group 1017"/>
                <p:cNvGrpSpPr/>
                <p:nvPr/>
              </p:nvGrpSpPr>
              <p:grpSpPr>
                <a:xfrm>
                  <a:off x="3945524" y="1199153"/>
                  <a:ext cx="753674" cy="1248068"/>
                  <a:chOff x="3969778" y="1929542"/>
                  <a:chExt cx="762155" cy="1175603"/>
                </a:xfrm>
                <a:solidFill>
                  <a:srgbClr val="70AD47">
                    <a:lumMod val="40000"/>
                    <a:lumOff val="60000"/>
                  </a:srgbClr>
                </a:solidFill>
              </p:grpSpPr>
              <p:sp>
                <p:nvSpPr>
                  <p:cNvPr id="1022" name="Freeform 1021"/>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23" name="Group 1022"/>
                  <p:cNvGrpSpPr/>
                  <p:nvPr/>
                </p:nvGrpSpPr>
                <p:grpSpPr>
                  <a:xfrm>
                    <a:off x="4168363" y="1929542"/>
                    <a:ext cx="376239" cy="412357"/>
                    <a:chOff x="4106085" y="1684451"/>
                    <a:chExt cx="376238" cy="412358"/>
                  </a:xfrm>
                  <a:grpFill/>
                </p:grpSpPr>
                <p:sp>
                  <p:nvSpPr>
                    <p:cNvPr id="1049" name="Oval 1048"/>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0" name="Oval 1049"/>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1" name="Oval 1050"/>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2" name="Oval 1051"/>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3" name="Oval 1052"/>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4" name="Oval 1053"/>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5" name="Oval 1054"/>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6" name="Oval 1055"/>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7" name="Oval 1056"/>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8" name="Freeform 1057"/>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9" name="Freeform 1058"/>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0" name="Freeform 1059"/>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24" name="Group 1023"/>
                  <p:cNvGrpSpPr/>
                  <p:nvPr/>
                </p:nvGrpSpPr>
                <p:grpSpPr>
                  <a:xfrm rot="4106863" flipH="1">
                    <a:off x="4337635" y="2344176"/>
                    <a:ext cx="376238" cy="412359"/>
                    <a:chOff x="4106085" y="1684451"/>
                    <a:chExt cx="376238" cy="412358"/>
                  </a:xfrm>
                  <a:grpFill/>
                </p:grpSpPr>
                <p:sp>
                  <p:nvSpPr>
                    <p:cNvPr id="1037" name="Oval 1036"/>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8" name="Oval 1037"/>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9" name="Oval 1038"/>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0" name="Oval 1039"/>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1" name="Oval 1040"/>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2" name="Oval 1041"/>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3" name="Oval 1042"/>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4" name="Oval 1043"/>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5" name="Oval 1044"/>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6" name="Freeform 1045"/>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7" name="Freeform 1046"/>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8" name="Freeform 1047"/>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25" name="Oval 1024"/>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6" name="Oval 1025"/>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7" name="Oval 1026"/>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8" name="Oval 1027"/>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9" name="Oval 1028"/>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0" name="Oval 1029"/>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1" name="Oval 1030"/>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2" name="Oval 1031"/>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3" name="Oval 1032"/>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4" name="Freeform 1033"/>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19" name="Freeform 1018"/>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0" name="Freeform 1019"/>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0" name="Group 859"/>
              <p:cNvGrpSpPr/>
              <p:nvPr/>
            </p:nvGrpSpPr>
            <p:grpSpPr>
              <a:xfrm>
                <a:off x="4471205" y="3814425"/>
                <a:ext cx="347493" cy="884821"/>
                <a:chOff x="3945524" y="1199153"/>
                <a:chExt cx="753674" cy="1448471"/>
              </a:xfrm>
            </p:grpSpPr>
            <p:grpSp>
              <p:nvGrpSpPr>
                <p:cNvPr id="975" name="Group 974"/>
                <p:cNvGrpSpPr/>
                <p:nvPr/>
              </p:nvGrpSpPr>
              <p:grpSpPr>
                <a:xfrm>
                  <a:off x="3945524" y="1199153"/>
                  <a:ext cx="753674" cy="1248068"/>
                  <a:chOff x="3969778" y="1929542"/>
                  <a:chExt cx="762155" cy="1175603"/>
                </a:xfrm>
                <a:solidFill>
                  <a:srgbClr val="70AD47">
                    <a:lumMod val="40000"/>
                    <a:lumOff val="60000"/>
                  </a:srgbClr>
                </a:solidFill>
              </p:grpSpPr>
              <p:sp>
                <p:nvSpPr>
                  <p:cNvPr id="979" name="Freeform 97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80" name="Group 979"/>
                  <p:cNvGrpSpPr/>
                  <p:nvPr/>
                </p:nvGrpSpPr>
                <p:grpSpPr>
                  <a:xfrm>
                    <a:off x="4168363" y="1929542"/>
                    <a:ext cx="376239" cy="412357"/>
                    <a:chOff x="4106085" y="1684451"/>
                    <a:chExt cx="376238" cy="412358"/>
                  </a:xfrm>
                  <a:grpFill/>
                </p:grpSpPr>
                <p:sp>
                  <p:nvSpPr>
                    <p:cNvPr id="1006" name="Oval 100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7" name="Oval 100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8" name="Oval 100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9" name="Oval 100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0" name="Oval 100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1" name="Oval 101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2" name="Oval 101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3" name="Oval 101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4" name="Oval 101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7" name="Freeform 101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81" name="Group 980"/>
                  <p:cNvGrpSpPr/>
                  <p:nvPr/>
                </p:nvGrpSpPr>
                <p:grpSpPr>
                  <a:xfrm rot="4106863" flipH="1">
                    <a:off x="4337635" y="2344176"/>
                    <a:ext cx="376238" cy="412359"/>
                    <a:chOff x="4106085" y="1684451"/>
                    <a:chExt cx="376238" cy="412358"/>
                  </a:xfrm>
                  <a:grpFill/>
                </p:grpSpPr>
                <p:sp>
                  <p:nvSpPr>
                    <p:cNvPr id="994" name="Oval 99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5" name="Oval 99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6" name="Oval 99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7" name="Oval 99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8" name="Oval 99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9" name="Oval 99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0" name="Oval 99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1" name="Oval 100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2" name="Oval 100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3" name="Freeform 100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4" name="Freeform 100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5" name="Freeform 100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82" name="Oval 98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3" name="Oval 98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4" name="Oval 98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5" name="Oval 98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6" name="Oval 98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7" name="Oval 98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8" name="Oval 98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9" name="Oval 98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0" name="Oval 98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1" name="Freeform 99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2" name="Freeform 99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76" name="Freeform 97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7" name="Freeform 97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8" name="Freeform 97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1" name="Group 860"/>
              <p:cNvGrpSpPr/>
              <p:nvPr/>
            </p:nvGrpSpPr>
            <p:grpSpPr>
              <a:xfrm>
                <a:off x="4663578" y="4430045"/>
                <a:ext cx="245170" cy="187822"/>
                <a:chOff x="4244203" y="3491469"/>
                <a:chExt cx="623017" cy="619091"/>
              </a:xfrm>
            </p:grpSpPr>
            <p:sp>
              <p:nvSpPr>
                <p:cNvPr id="919" name="Freeform 91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0" name="Freeform 91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1" name="Freeform 92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2" name="Freeform 92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23" name="Group 922"/>
                <p:cNvGrpSpPr/>
                <p:nvPr/>
              </p:nvGrpSpPr>
              <p:grpSpPr>
                <a:xfrm>
                  <a:off x="4273899" y="3851677"/>
                  <a:ext cx="136981" cy="125191"/>
                  <a:chOff x="4195407" y="3792530"/>
                  <a:chExt cx="170046" cy="208000"/>
                </a:xfrm>
              </p:grpSpPr>
              <p:sp>
                <p:nvSpPr>
                  <p:cNvPr id="972" name="Oval 97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3" name="Oval 97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4" name="Oval 97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4" name="Group 923"/>
                <p:cNvGrpSpPr/>
                <p:nvPr/>
              </p:nvGrpSpPr>
              <p:grpSpPr>
                <a:xfrm rot="2351319">
                  <a:off x="4244203" y="3578822"/>
                  <a:ext cx="117967" cy="137434"/>
                  <a:chOff x="4237501" y="3382087"/>
                  <a:chExt cx="170046" cy="208000"/>
                </a:xfrm>
              </p:grpSpPr>
              <p:sp>
                <p:nvSpPr>
                  <p:cNvPr id="969" name="Oval 96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0" name="Oval 96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1" name="Oval 97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p:cNvGrpSpPr/>
                <p:nvPr/>
              </p:nvGrpSpPr>
              <p:grpSpPr>
                <a:xfrm rot="11218135">
                  <a:off x="4750031" y="3755238"/>
                  <a:ext cx="117189" cy="143363"/>
                  <a:chOff x="4237501" y="3382087"/>
                  <a:chExt cx="170046" cy="208000"/>
                </a:xfrm>
              </p:grpSpPr>
              <p:sp>
                <p:nvSpPr>
                  <p:cNvPr id="966" name="Oval 96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7" name="Oval 96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8" name="Oval 96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6" name="Group 925"/>
                <p:cNvGrpSpPr/>
                <p:nvPr/>
              </p:nvGrpSpPr>
              <p:grpSpPr>
                <a:xfrm rot="5224720">
                  <a:off x="4538345" y="3460860"/>
                  <a:ext cx="98853" cy="160071"/>
                  <a:chOff x="4237501" y="3382087"/>
                  <a:chExt cx="170046" cy="208000"/>
                </a:xfrm>
              </p:grpSpPr>
              <p:sp>
                <p:nvSpPr>
                  <p:cNvPr id="963" name="Oval 96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4" name="Oval 96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5" name="Oval 96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7" name="Group 926"/>
                <p:cNvGrpSpPr/>
                <p:nvPr/>
              </p:nvGrpSpPr>
              <p:grpSpPr>
                <a:xfrm rot="14416668">
                  <a:off x="4603042" y="3834310"/>
                  <a:ext cx="117189" cy="143363"/>
                  <a:chOff x="4237501" y="3382087"/>
                  <a:chExt cx="170046" cy="208000"/>
                </a:xfrm>
              </p:grpSpPr>
              <p:sp>
                <p:nvSpPr>
                  <p:cNvPr id="960" name="Oval 95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1" name="Oval 96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2" name="Oval 96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8" name="Group 927"/>
                <p:cNvGrpSpPr/>
                <p:nvPr/>
              </p:nvGrpSpPr>
              <p:grpSpPr>
                <a:xfrm rot="3034340">
                  <a:off x="4640381" y="3672804"/>
                  <a:ext cx="117189" cy="143363"/>
                  <a:chOff x="4237501" y="3382087"/>
                  <a:chExt cx="170046" cy="208000"/>
                </a:xfrm>
              </p:grpSpPr>
              <p:sp>
                <p:nvSpPr>
                  <p:cNvPr id="957" name="Oval 95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8" name="Oval 95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9" name="Oval 95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9" name="Group 928"/>
                <p:cNvGrpSpPr/>
                <p:nvPr/>
              </p:nvGrpSpPr>
              <p:grpSpPr>
                <a:xfrm rot="13916013">
                  <a:off x="4398206" y="3909923"/>
                  <a:ext cx="136981" cy="125191"/>
                  <a:chOff x="4195407" y="3792530"/>
                  <a:chExt cx="170046" cy="208000"/>
                </a:xfrm>
              </p:grpSpPr>
              <p:sp>
                <p:nvSpPr>
                  <p:cNvPr id="954" name="Oval 95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5" name="Oval 95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6" name="Oval 95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0" name="Group 929"/>
                <p:cNvGrpSpPr/>
                <p:nvPr/>
              </p:nvGrpSpPr>
              <p:grpSpPr>
                <a:xfrm rot="4035087">
                  <a:off x="4360198" y="3785574"/>
                  <a:ext cx="136981" cy="125191"/>
                  <a:chOff x="4195407" y="3792530"/>
                  <a:chExt cx="170046" cy="208000"/>
                </a:xfrm>
              </p:grpSpPr>
              <p:sp>
                <p:nvSpPr>
                  <p:cNvPr id="951" name="Oval 95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2" name="Oval 95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3" name="Oval 95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1" name="Group 930"/>
                <p:cNvGrpSpPr/>
                <p:nvPr/>
              </p:nvGrpSpPr>
              <p:grpSpPr>
                <a:xfrm rot="14498781">
                  <a:off x="4314601" y="3697106"/>
                  <a:ext cx="117967" cy="137434"/>
                  <a:chOff x="4237501" y="3382087"/>
                  <a:chExt cx="170046" cy="208000"/>
                </a:xfrm>
              </p:grpSpPr>
              <p:sp>
                <p:nvSpPr>
                  <p:cNvPr id="948" name="Oval 9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9" name="Oval 9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0" name="Oval 9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2" name="Group 931"/>
                <p:cNvGrpSpPr/>
                <p:nvPr/>
              </p:nvGrpSpPr>
              <p:grpSpPr>
                <a:xfrm rot="5965306">
                  <a:off x="4390375" y="3582974"/>
                  <a:ext cx="117967" cy="137434"/>
                  <a:chOff x="4237501" y="3382087"/>
                  <a:chExt cx="170046" cy="208000"/>
                </a:xfrm>
              </p:grpSpPr>
              <p:sp>
                <p:nvSpPr>
                  <p:cNvPr id="945" name="Oval 9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6" name="Oval 9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7" name="Oval 9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3" name="Group 932"/>
                <p:cNvGrpSpPr/>
                <p:nvPr/>
              </p:nvGrpSpPr>
              <p:grpSpPr>
                <a:xfrm rot="13916013">
                  <a:off x="4478082" y="3738319"/>
                  <a:ext cx="136981" cy="125191"/>
                  <a:chOff x="4195407" y="3792530"/>
                  <a:chExt cx="170046" cy="208000"/>
                </a:xfrm>
              </p:grpSpPr>
              <p:sp>
                <p:nvSpPr>
                  <p:cNvPr id="942" name="Oval 94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3" name="Oval 94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4" name="Oval 94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4" name="Group 933"/>
                <p:cNvGrpSpPr/>
                <p:nvPr/>
              </p:nvGrpSpPr>
              <p:grpSpPr>
                <a:xfrm rot="5665875">
                  <a:off x="4511476" y="3579815"/>
                  <a:ext cx="136981" cy="125191"/>
                  <a:chOff x="4195407" y="3792530"/>
                  <a:chExt cx="170046" cy="208000"/>
                </a:xfrm>
              </p:grpSpPr>
              <p:sp>
                <p:nvSpPr>
                  <p:cNvPr id="939" name="Oval 9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0" name="Oval 9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1" name="Oval 9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35" name="Oval 93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6" name="Oval 93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7" name="Oval 93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8" name="Oval 93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p:cNvGrpSpPr/>
              <p:nvPr/>
            </p:nvGrpSpPr>
            <p:grpSpPr>
              <a:xfrm>
                <a:off x="4882302" y="4281444"/>
                <a:ext cx="245170" cy="187822"/>
                <a:chOff x="4244203" y="3491469"/>
                <a:chExt cx="623017" cy="619091"/>
              </a:xfrm>
            </p:grpSpPr>
            <p:sp>
              <p:nvSpPr>
                <p:cNvPr id="863" name="Freeform 862"/>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4" name="Freeform 863"/>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5" name="Freeform 864"/>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6" name="Freeform 865"/>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7" name="Group 866"/>
                <p:cNvGrpSpPr/>
                <p:nvPr/>
              </p:nvGrpSpPr>
              <p:grpSpPr>
                <a:xfrm>
                  <a:off x="4273899" y="3851677"/>
                  <a:ext cx="136981" cy="125191"/>
                  <a:chOff x="4195407" y="3792530"/>
                  <a:chExt cx="170046" cy="208000"/>
                </a:xfrm>
              </p:grpSpPr>
              <p:sp>
                <p:nvSpPr>
                  <p:cNvPr id="916" name="Oval 9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7" name="Oval 9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8" name="Oval 9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8" name="Group 867"/>
                <p:cNvGrpSpPr/>
                <p:nvPr/>
              </p:nvGrpSpPr>
              <p:grpSpPr>
                <a:xfrm rot="2351319">
                  <a:off x="4244203" y="3578822"/>
                  <a:ext cx="117967" cy="137434"/>
                  <a:chOff x="4237501" y="3382087"/>
                  <a:chExt cx="170046" cy="208000"/>
                </a:xfrm>
              </p:grpSpPr>
              <p:sp>
                <p:nvSpPr>
                  <p:cNvPr id="913" name="Oval 9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4" name="Oval 9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5" name="Oval 9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p:cNvGrpSpPr/>
                <p:nvPr/>
              </p:nvGrpSpPr>
              <p:grpSpPr>
                <a:xfrm rot="11218135">
                  <a:off x="4750031" y="3755238"/>
                  <a:ext cx="117189" cy="143363"/>
                  <a:chOff x="4237501" y="3382087"/>
                  <a:chExt cx="170046" cy="208000"/>
                </a:xfrm>
              </p:grpSpPr>
              <p:sp>
                <p:nvSpPr>
                  <p:cNvPr id="910" name="Oval 90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1" name="Oval 91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2" name="Oval 91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0" name="Group 869"/>
                <p:cNvGrpSpPr/>
                <p:nvPr/>
              </p:nvGrpSpPr>
              <p:grpSpPr>
                <a:xfrm rot="5224720">
                  <a:off x="4538345" y="3460860"/>
                  <a:ext cx="98853" cy="160071"/>
                  <a:chOff x="4237501" y="3382087"/>
                  <a:chExt cx="170046" cy="208000"/>
                </a:xfrm>
              </p:grpSpPr>
              <p:sp>
                <p:nvSpPr>
                  <p:cNvPr id="907" name="Oval 9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8" name="Oval 9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9" name="Oval 9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1" name="Group 870"/>
                <p:cNvGrpSpPr/>
                <p:nvPr/>
              </p:nvGrpSpPr>
              <p:grpSpPr>
                <a:xfrm rot="14416668">
                  <a:off x="4603042" y="3834310"/>
                  <a:ext cx="117189" cy="143363"/>
                  <a:chOff x="4237501" y="3382087"/>
                  <a:chExt cx="170046" cy="208000"/>
                </a:xfrm>
              </p:grpSpPr>
              <p:sp>
                <p:nvSpPr>
                  <p:cNvPr id="904" name="Oval 9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5" name="Oval 9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6" name="Oval 9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2" name="Group 871"/>
                <p:cNvGrpSpPr/>
                <p:nvPr/>
              </p:nvGrpSpPr>
              <p:grpSpPr>
                <a:xfrm rot="3034340">
                  <a:off x="4640381" y="3672804"/>
                  <a:ext cx="117189" cy="143363"/>
                  <a:chOff x="4237501" y="3382087"/>
                  <a:chExt cx="170046" cy="208000"/>
                </a:xfrm>
              </p:grpSpPr>
              <p:sp>
                <p:nvSpPr>
                  <p:cNvPr id="901" name="Oval 9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2" name="Oval 9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3" name="Oval 9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3" name="Group 872"/>
                <p:cNvGrpSpPr/>
                <p:nvPr/>
              </p:nvGrpSpPr>
              <p:grpSpPr>
                <a:xfrm rot="13916013">
                  <a:off x="4398206" y="3909923"/>
                  <a:ext cx="136981" cy="125191"/>
                  <a:chOff x="4195407" y="3792530"/>
                  <a:chExt cx="170046" cy="208000"/>
                </a:xfrm>
              </p:grpSpPr>
              <p:sp>
                <p:nvSpPr>
                  <p:cNvPr id="898" name="Oval 8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9" name="Oval 8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0" name="Oval 8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4" name="Group 873"/>
                <p:cNvGrpSpPr/>
                <p:nvPr/>
              </p:nvGrpSpPr>
              <p:grpSpPr>
                <a:xfrm rot="4035087">
                  <a:off x="4360198" y="3785574"/>
                  <a:ext cx="136981" cy="125191"/>
                  <a:chOff x="4195407" y="3792530"/>
                  <a:chExt cx="170046" cy="208000"/>
                </a:xfrm>
              </p:grpSpPr>
              <p:sp>
                <p:nvSpPr>
                  <p:cNvPr id="895" name="Oval 8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6" name="Oval 8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7" name="Oval 8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5" name="Group 874"/>
                <p:cNvGrpSpPr/>
                <p:nvPr/>
              </p:nvGrpSpPr>
              <p:grpSpPr>
                <a:xfrm rot="14498781">
                  <a:off x="4314601" y="3697106"/>
                  <a:ext cx="117967" cy="137434"/>
                  <a:chOff x="4237501" y="3382087"/>
                  <a:chExt cx="170046" cy="208000"/>
                </a:xfrm>
              </p:grpSpPr>
              <p:sp>
                <p:nvSpPr>
                  <p:cNvPr id="892" name="Oval 8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3" name="Oval 8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4" name="Oval 8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6" name="Group 875"/>
                <p:cNvGrpSpPr/>
                <p:nvPr/>
              </p:nvGrpSpPr>
              <p:grpSpPr>
                <a:xfrm rot="5965306">
                  <a:off x="4390375" y="3582974"/>
                  <a:ext cx="117967" cy="137434"/>
                  <a:chOff x="4237501" y="3382087"/>
                  <a:chExt cx="170046" cy="208000"/>
                </a:xfrm>
              </p:grpSpPr>
              <p:sp>
                <p:nvSpPr>
                  <p:cNvPr id="889" name="Oval 8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0" name="Oval 8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1" name="Oval 8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7" name="Group 876"/>
                <p:cNvGrpSpPr/>
                <p:nvPr/>
              </p:nvGrpSpPr>
              <p:grpSpPr>
                <a:xfrm rot="13916013">
                  <a:off x="4478082" y="3738319"/>
                  <a:ext cx="136981" cy="125191"/>
                  <a:chOff x="4195407" y="3792530"/>
                  <a:chExt cx="170046" cy="208000"/>
                </a:xfrm>
              </p:grpSpPr>
              <p:sp>
                <p:nvSpPr>
                  <p:cNvPr id="886" name="Oval 88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7" name="Oval 88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8" name="Oval 88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8" name="Group 877"/>
                <p:cNvGrpSpPr/>
                <p:nvPr/>
              </p:nvGrpSpPr>
              <p:grpSpPr>
                <a:xfrm rot="5665875">
                  <a:off x="4511476" y="3579815"/>
                  <a:ext cx="136981" cy="125191"/>
                  <a:chOff x="4195407" y="3792530"/>
                  <a:chExt cx="170046" cy="208000"/>
                </a:xfrm>
              </p:grpSpPr>
              <p:sp>
                <p:nvSpPr>
                  <p:cNvPr id="883" name="Oval 8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4" name="Oval 8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5" name="Oval 8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79" name="Oval 878"/>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0" name="Oval 879"/>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1" name="Oval 880"/>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2" name="Oval 881"/>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161" name="Parallelogram 1160"/>
          <p:cNvSpPr/>
          <p:nvPr/>
        </p:nvSpPr>
        <p:spPr>
          <a:xfrm>
            <a:off x="7554481" y="4156943"/>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551948" y="3672109"/>
            <a:ext cx="1135771" cy="976449"/>
            <a:chOff x="7551948" y="3672109"/>
            <a:chExt cx="1135771" cy="976449"/>
          </a:xfrm>
        </p:grpSpPr>
        <p:grpSp>
          <p:nvGrpSpPr>
            <p:cNvPr id="191" name="Group 190"/>
            <p:cNvGrpSpPr/>
            <p:nvPr/>
          </p:nvGrpSpPr>
          <p:grpSpPr>
            <a:xfrm>
              <a:off x="7551948" y="4029467"/>
              <a:ext cx="623017" cy="619091"/>
              <a:chOff x="4244203" y="3491469"/>
              <a:chExt cx="623017" cy="619091"/>
            </a:xfrm>
          </p:grpSpPr>
          <p:sp>
            <p:nvSpPr>
              <p:cNvPr id="192" name="Freeform 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Freeform 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Freeform 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Freeform 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p:cNvGrpSpPr/>
              <p:nvPr/>
            </p:nvGrpSpPr>
            <p:grpSpPr>
              <a:xfrm>
                <a:off x="4273899" y="3851677"/>
                <a:ext cx="136981" cy="125191"/>
                <a:chOff x="4195407" y="3792530"/>
                <a:chExt cx="170046" cy="208000"/>
              </a:xfrm>
            </p:grpSpPr>
            <p:sp>
              <p:nvSpPr>
                <p:cNvPr id="245" name="Oval 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Oval 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Oval 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7" name="Group 196"/>
              <p:cNvGrpSpPr/>
              <p:nvPr/>
            </p:nvGrpSpPr>
            <p:grpSpPr>
              <a:xfrm rot="2351319">
                <a:off x="4244203" y="3578822"/>
                <a:ext cx="117967" cy="137434"/>
                <a:chOff x="4237501" y="3382087"/>
                <a:chExt cx="170046" cy="208000"/>
              </a:xfrm>
            </p:grpSpPr>
            <p:sp>
              <p:nvSpPr>
                <p:cNvPr id="242" name="Oval 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Oval 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Group 197"/>
              <p:cNvGrpSpPr/>
              <p:nvPr/>
            </p:nvGrpSpPr>
            <p:grpSpPr>
              <a:xfrm rot="11218135">
                <a:off x="4750031" y="3755238"/>
                <a:ext cx="117189" cy="143363"/>
                <a:chOff x="4237501" y="3382087"/>
                <a:chExt cx="170046" cy="208000"/>
              </a:xfrm>
            </p:grpSpPr>
            <p:sp>
              <p:nvSpPr>
                <p:cNvPr id="239" name="Oval 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Oval 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Oval 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9" name="Group 198"/>
              <p:cNvGrpSpPr/>
              <p:nvPr/>
            </p:nvGrpSpPr>
            <p:grpSpPr>
              <a:xfrm rot="5224720">
                <a:off x="4538345" y="3460860"/>
                <a:ext cx="98853" cy="160071"/>
                <a:chOff x="4237501" y="3382087"/>
                <a:chExt cx="170046" cy="208000"/>
              </a:xfrm>
            </p:grpSpPr>
            <p:sp>
              <p:nvSpPr>
                <p:cNvPr id="236" name="Oval 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Oval 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Oval 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0" name="Group 199"/>
              <p:cNvGrpSpPr/>
              <p:nvPr/>
            </p:nvGrpSpPr>
            <p:grpSpPr>
              <a:xfrm rot="14416668">
                <a:off x="4603042" y="3834310"/>
                <a:ext cx="117189" cy="143363"/>
                <a:chOff x="4237501" y="3382087"/>
                <a:chExt cx="170046" cy="208000"/>
              </a:xfrm>
            </p:grpSpPr>
            <p:sp>
              <p:nvSpPr>
                <p:cNvPr id="233" name="Oval 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Oval 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Oval 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1" name="Group 200"/>
              <p:cNvGrpSpPr/>
              <p:nvPr/>
            </p:nvGrpSpPr>
            <p:grpSpPr>
              <a:xfrm rot="3034340">
                <a:off x="4640381" y="3672804"/>
                <a:ext cx="117189" cy="143363"/>
                <a:chOff x="4237501" y="3382087"/>
                <a:chExt cx="170046" cy="208000"/>
              </a:xfrm>
            </p:grpSpPr>
            <p:sp>
              <p:nvSpPr>
                <p:cNvPr id="230" name="Oval 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Oval 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Oval 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2" name="Group 201"/>
              <p:cNvGrpSpPr/>
              <p:nvPr/>
            </p:nvGrpSpPr>
            <p:grpSpPr>
              <a:xfrm rot="13916013">
                <a:off x="4398206" y="3909923"/>
                <a:ext cx="136981" cy="125191"/>
                <a:chOff x="4195407" y="3792530"/>
                <a:chExt cx="170046" cy="208000"/>
              </a:xfrm>
            </p:grpSpPr>
            <p:sp>
              <p:nvSpPr>
                <p:cNvPr id="227" name="Oval 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3" name="Group 202"/>
              <p:cNvGrpSpPr/>
              <p:nvPr/>
            </p:nvGrpSpPr>
            <p:grpSpPr>
              <a:xfrm rot="4035087">
                <a:off x="4360198" y="3785574"/>
                <a:ext cx="136981" cy="125191"/>
                <a:chOff x="4195407" y="3792530"/>
                <a:chExt cx="170046" cy="208000"/>
              </a:xfrm>
            </p:grpSpPr>
            <p:sp>
              <p:nvSpPr>
                <p:cNvPr id="224" name="Oval 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Oval 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4" name="Group 203"/>
              <p:cNvGrpSpPr/>
              <p:nvPr/>
            </p:nvGrpSpPr>
            <p:grpSpPr>
              <a:xfrm rot="14498781">
                <a:off x="4314601" y="3697106"/>
                <a:ext cx="117967" cy="137434"/>
                <a:chOff x="4237501" y="3382087"/>
                <a:chExt cx="170046" cy="208000"/>
              </a:xfrm>
            </p:grpSpPr>
            <p:sp>
              <p:nvSpPr>
                <p:cNvPr id="221" name="Oval 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Oval 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5" name="Group 204"/>
              <p:cNvGrpSpPr/>
              <p:nvPr/>
            </p:nvGrpSpPr>
            <p:grpSpPr>
              <a:xfrm rot="5965306">
                <a:off x="4390375" y="3582974"/>
                <a:ext cx="117967" cy="137434"/>
                <a:chOff x="4237501" y="3382087"/>
                <a:chExt cx="170046" cy="208000"/>
              </a:xfrm>
            </p:grpSpPr>
            <p:sp>
              <p:nvSpPr>
                <p:cNvPr id="218" name="Oval 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Oval 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Oval 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p:cNvGrpSpPr/>
              <p:nvPr/>
            </p:nvGrpSpPr>
            <p:grpSpPr>
              <a:xfrm rot="13916013">
                <a:off x="4478082" y="3738319"/>
                <a:ext cx="136981" cy="125191"/>
                <a:chOff x="4195407" y="3792530"/>
                <a:chExt cx="170046" cy="208000"/>
              </a:xfrm>
            </p:grpSpPr>
            <p:sp>
              <p:nvSpPr>
                <p:cNvPr id="215" name="Oval 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Oval 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Oval 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 name="Group 206"/>
              <p:cNvGrpSpPr/>
              <p:nvPr/>
            </p:nvGrpSpPr>
            <p:grpSpPr>
              <a:xfrm rot="5665875">
                <a:off x="4511476" y="3579815"/>
                <a:ext cx="136981" cy="125191"/>
                <a:chOff x="4195407" y="3792530"/>
                <a:chExt cx="170046" cy="208000"/>
              </a:xfrm>
            </p:grpSpPr>
            <p:sp>
              <p:nvSpPr>
                <p:cNvPr id="212" name="Oval 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Oval 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Oval 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8" name="Oval 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Oval 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Oval 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Oval 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4" name="Group 2073"/>
            <p:cNvGrpSpPr/>
            <p:nvPr/>
          </p:nvGrpSpPr>
          <p:grpSpPr>
            <a:xfrm>
              <a:off x="7808330" y="3859163"/>
              <a:ext cx="623017" cy="619091"/>
              <a:chOff x="4244203" y="3491469"/>
              <a:chExt cx="623017" cy="619091"/>
            </a:xfrm>
          </p:grpSpPr>
          <p:sp>
            <p:nvSpPr>
              <p:cNvPr id="2075" name="Freeform 207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6" name="Freeform 207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7" name="Freeform 207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8" name="Freeform 207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79" name="Group 2078"/>
              <p:cNvGrpSpPr/>
              <p:nvPr/>
            </p:nvGrpSpPr>
            <p:grpSpPr>
              <a:xfrm>
                <a:off x="4273899" y="3851677"/>
                <a:ext cx="136981" cy="125191"/>
                <a:chOff x="4195407" y="3792530"/>
                <a:chExt cx="170046" cy="208000"/>
              </a:xfrm>
            </p:grpSpPr>
            <p:sp>
              <p:nvSpPr>
                <p:cNvPr id="2128" name="Oval 21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9" name="Oval 21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0" name="Oval 21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0" name="Group 2079"/>
              <p:cNvGrpSpPr/>
              <p:nvPr/>
            </p:nvGrpSpPr>
            <p:grpSpPr>
              <a:xfrm rot="2351319">
                <a:off x="4244203" y="3578822"/>
                <a:ext cx="117967" cy="137434"/>
                <a:chOff x="4237501" y="3382087"/>
                <a:chExt cx="170046" cy="208000"/>
              </a:xfrm>
            </p:grpSpPr>
            <p:sp>
              <p:nvSpPr>
                <p:cNvPr id="2125" name="Oval 21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6" name="Oval 21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7" name="Oval 21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1" name="Group 2080"/>
              <p:cNvGrpSpPr/>
              <p:nvPr/>
            </p:nvGrpSpPr>
            <p:grpSpPr>
              <a:xfrm rot="11218135">
                <a:off x="4750031" y="3755238"/>
                <a:ext cx="117189" cy="143363"/>
                <a:chOff x="4237501" y="3382087"/>
                <a:chExt cx="170046" cy="208000"/>
              </a:xfrm>
            </p:grpSpPr>
            <p:sp>
              <p:nvSpPr>
                <p:cNvPr id="2122" name="Oval 21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3" name="Oval 21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4" name="Oval 21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2" name="Group 2081"/>
              <p:cNvGrpSpPr/>
              <p:nvPr/>
            </p:nvGrpSpPr>
            <p:grpSpPr>
              <a:xfrm rot="5224720">
                <a:off x="4538345" y="3460860"/>
                <a:ext cx="98853" cy="160071"/>
                <a:chOff x="4237501" y="3382087"/>
                <a:chExt cx="170046" cy="208000"/>
              </a:xfrm>
            </p:grpSpPr>
            <p:sp>
              <p:nvSpPr>
                <p:cNvPr id="2119" name="Oval 211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0" name="Oval 211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1" name="Oval 212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3" name="Group 2082"/>
              <p:cNvGrpSpPr/>
              <p:nvPr/>
            </p:nvGrpSpPr>
            <p:grpSpPr>
              <a:xfrm rot="14416668">
                <a:off x="4603042" y="3834310"/>
                <a:ext cx="117189" cy="143363"/>
                <a:chOff x="4237501" y="3382087"/>
                <a:chExt cx="170046" cy="208000"/>
              </a:xfrm>
            </p:grpSpPr>
            <p:sp>
              <p:nvSpPr>
                <p:cNvPr id="2116" name="Oval 211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7" name="Oval 211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8" name="Oval 211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4" name="Group 2083"/>
              <p:cNvGrpSpPr/>
              <p:nvPr/>
            </p:nvGrpSpPr>
            <p:grpSpPr>
              <a:xfrm rot="3034340">
                <a:off x="4640381" y="3672804"/>
                <a:ext cx="117189" cy="143363"/>
                <a:chOff x="4237501" y="3382087"/>
                <a:chExt cx="170046" cy="208000"/>
              </a:xfrm>
            </p:grpSpPr>
            <p:sp>
              <p:nvSpPr>
                <p:cNvPr id="2113" name="Oval 21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4" name="Oval 21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5" name="Oval 21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5" name="Group 2084"/>
              <p:cNvGrpSpPr/>
              <p:nvPr/>
            </p:nvGrpSpPr>
            <p:grpSpPr>
              <a:xfrm rot="13916013">
                <a:off x="4398206" y="3909923"/>
                <a:ext cx="136981" cy="125191"/>
                <a:chOff x="4195407" y="3792530"/>
                <a:chExt cx="170046" cy="208000"/>
              </a:xfrm>
            </p:grpSpPr>
            <p:sp>
              <p:nvSpPr>
                <p:cNvPr id="2110" name="Oval 21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1" name="Oval 21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2" name="Oval 21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6" name="Group 2085"/>
              <p:cNvGrpSpPr/>
              <p:nvPr/>
            </p:nvGrpSpPr>
            <p:grpSpPr>
              <a:xfrm rot="4035087">
                <a:off x="4360198" y="3785574"/>
                <a:ext cx="136981" cy="125191"/>
                <a:chOff x="4195407" y="3792530"/>
                <a:chExt cx="170046" cy="208000"/>
              </a:xfrm>
            </p:grpSpPr>
            <p:sp>
              <p:nvSpPr>
                <p:cNvPr id="2107" name="Oval 210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8" name="Oval 210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9" name="Oval 210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7" name="Group 2086"/>
              <p:cNvGrpSpPr/>
              <p:nvPr/>
            </p:nvGrpSpPr>
            <p:grpSpPr>
              <a:xfrm rot="14498781">
                <a:off x="4314601" y="3697106"/>
                <a:ext cx="117967" cy="137434"/>
                <a:chOff x="4237501" y="3382087"/>
                <a:chExt cx="170046" cy="208000"/>
              </a:xfrm>
            </p:grpSpPr>
            <p:sp>
              <p:nvSpPr>
                <p:cNvPr id="2104" name="Oval 21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5" name="Oval 21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6" name="Oval 21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8" name="Group 2087"/>
              <p:cNvGrpSpPr/>
              <p:nvPr/>
            </p:nvGrpSpPr>
            <p:grpSpPr>
              <a:xfrm rot="5965306">
                <a:off x="4390375" y="3582974"/>
                <a:ext cx="117967" cy="137434"/>
                <a:chOff x="4237501" y="3382087"/>
                <a:chExt cx="170046" cy="208000"/>
              </a:xfrm>
            </p:grpSpPr>
            <p:sp>
              <p:nvSpPr>
                <p:cNvPr id="2101" name="Oval 21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2" name="Oval 21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3" name="Oval 21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9" name="Group 2088"/>
              <p:cNvGrpSpPr/>
              <p:nvPr/>
            </p:nvGrpSpPr>
            <p:grpSpPr>
              <a:xfrm rot="13916013">
                <a:off x="4478082" y="3738319"/>
                <a:ext cx="136981" cy="125191"/>
                <a:chOff x="4195407" y="3792530"/>
                <a:chExt cx="170046" cy="208000"/>
              </a:xfrm>
            </p:grpSpPr>
            <p:sp>
              <p:nvSpPr>
                <p:cNvPr id="2098" name="Oval 20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9" name="Oval 20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0" name="Oval 20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90" name="Group 2089"/>
              <p:cNvGrpSpPr/>
              <p:nvPr/>
            </p:nvGrpSpPr>
            <p:grpSpPr>
              <a:xfrm rot="5665875">
                <a:off x="4511476" y="3579815"/>
                <a:ext cx="136981" cy="125191"/>
                <a:chOff x="4195407" y="3792530"/>
                <a:chExt cx="170046" cy="208000"/>
              </a:xfrm>
            </p:grpSpPr>
            <p:sp>
              <p:nvSpPr>
                <p:cNvPr id="2095" name="Oval 20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6" name="Oval 20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7" name="Oval 20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91" name="Oval 209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2" name="Oval 209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3" name="Oval 209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4" name="Oval 209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1" name="Group 2130"/>
            <p:cNvGrpSpPr/>
            <p:nvPr/>
          </p:nvGrpSpPr>
          <p:grpSpPr>
            <a:xfrm>
              <a:off x="8064702" y="3672109"/>
              <a:ext cx="623017" cy="619091"/>
              <a:chOff x="4244203" y="3491469"/>
              <a:chExt cx="623017" cy="619091"/>
            </a:xfrm>
          </p:grpSpPr>
          <p:sp>
            <p:nvSpPr>
              <p:cNvPr id="2132" name="Freeform 213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3" name="Freeform 213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4" name="Freeform 213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5" name="Freeform 213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36" name="Group 2135"/>
              <p:cNvGrpSpPr/>
              <p:nvPr/>
            </p:nvGrpSpPr>
            <p:grpSpPr>
              <a:xfrm>
                <a:off x="4273899" y="3851677"/>
                <a:ext cx="136981" cy="125191"/>
                <a:chOff x="4195407" y="3792530"/>
                <a:chExt cx="170046" cy="208000"/>
              </a:xfrm>
            </p:grpSpPr>
            <p:sp>
              <p:nvSpPr>
                <p:cNvPr id="2185" name="Oval 218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6" name="Oval 218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7" name="Oval 218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7" name="Group 2136"/>
              <p:cNvGrpSpPr/>
              <p:nvPr/>
            </p:nvGrpSpPr>
            <p:grpSpPr>
              <a:xfrm rot="2351319">
                <a:off x="4244203" y="3578822"/>
                <a:ext cx="117967" cy="137434"/>
                <a:chOff x="4237501" y="3382087"/>
                <a:chExt cx="170046" cy="208000"/>
              </a:xfrm>
            </p:grpSpPr>
            <p:sp>
              <p:nvSpPr>
                <p:cNvPr id="2182" name="Oval 2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3" name="Oval 2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4" name="Oval 2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8" name="Group 2137"/>
              <p:cNvGrpSpPr/>
              <p:nvPr/>
            </p:nvGrpSpPr>
            <p:grpSpPr>
              <a:xfrm rot="11218135">
                <a:off x="4750031" y="3755238"/>
                <a:ext cx="117189" cy="143363"/>
                <a:chOff x="4237501" y="3382087"/>
                <a:chExt cx="170046" cy="208000"/>
              </a:xfrm>
            </p:grpSpPr>
            <p:sp>
              <p:nvSpPr>
                <p:cNvPr id="2179" name="Oval 2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0" name="Oval 2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1" name="Oval 2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9" name="Group 2138"/>
              <p:cNvGrpSpPr/>
              <p:nvPr/>
            </p:nvGrpSpPr>
            <p:grpSpPr>
              <a:xfrm rot="5224720">
                <a:off x="4538345" y="3460860"/>
                <a:ext cx="98853" cy="160071"/>
                <a:chOff x="4237501" y="3382087"/>
                <a:chExt cx="170046" cy="208000"/>
              </a:xfrm>
            </p:grpSpPr>
            <p:sp>
              <p:nvSpPr>
                <p:cNvPr id="2176" name="Oval 217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7" name="Oval 217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8" name="Oval 217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0" name="Group 2139"/>
              <p:cNvGrpSpPr/>
              <p:nvPr/>
            </p:nvGrpSpPr>
            <p:grpSpPr>
              <a:xfrm rot="14416668">
                <a:off x="4603042" y="3834310"/>
                <a:ext cx="117189" cy="143363"/>
                <a:chOff x="4237501" y="3382087"/>
                <a:chExt cx="170046" cy="208000"/>
              </a:xfrm>
            </p:grpSpPr>
            <p:sp>
              <p:nvSpPr>
                <p:cNvPr id="2173" name="Oval 217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4" name="Oval 217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5" name="Oval 217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1" name="Group 2140"/>
              <p:cNvGrpSpPr/>
              <p:nvPr/>
            </p:nvGrpSpPr>
            <p:grpSpPr>
              <a:xfrm rot="3034340">
                <a:off x="4640381" y="3672804"/>
                <a:ext cx="117189" cy="143363"/>
                <a:chOff x="4237501" y="3382087"/>
                <a:chExt cx="170046" cy="208000"/>
              </a:xfrm>
            </p:grpSpPr>
            <p:sp>
              <p:nvSpPr>
                <p:cNvPr id="2170" name="Oval 21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1" name="Oval 21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2" name="Oval 21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2" name="Group 2141"/>
              <p:cNvGrpSpPr/>
              <p:nvPr/>
            </p:nvGrpSpPr>
            <p:grpSpPr>
              <a:xfrm rot="13916013">
                <a:off x="4398206" y="3909923"/>
                <a:ext cx="136981" cy="125191"/>
                <a:chOff x="4195407" y="3792530"/>
                <a:chExt cx="170046" cy="208000"/>
              </a:xfrm>
            </p:grpSpPr>
            <p:sp>
              <p:nvSpPr>
                <p:cNvPr id="2167" name="Oval 216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8" name="Oval 216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9" name="Oval 216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3" name="Group 2142"/>
              <p:cNvGrpSpPr/>
              <p:nvPr/>
            </p:nvGrpSpPr>
            <p:grpSpPr>
              <a:xfrm rot="4035087">
                <a:off x="4360198" y="3785574"/>
                <a:ext cx="136981" cy="125191"/>
                <a:chOff x="4195407" y="3792530"/>
                <a:chExt cx="170046" cy="208000"/>
              </a:xfrm>
            </p:grpSpPr>
            <p:sp>
              <p:nvSpPr>
                <p:cNvPr id="2164" name="Oval 216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5" name="Oval 216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6" name="Oval 216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4" name="Group 2143"/>
              <p:cNvGrpSpPr/>
              <p:nvPr/>
            </p:nvGrpSpPr>
            <p:grpSpPr>
              <a:xfrm rot="14498781">
                <a:off x="4314601" y="3697106"/>
                <a:ext cx="117967" cy="137434"/>
                <a:chOff x="4237501" y="3382087"/>
                <a:chExt cx="170046" cy="208000"/>
              </a:xfrm>
            </p:grpSpPr>
            <p:sp>
              <p:nvSpPr>
                <p:cNvPr id="2161" name="Oval 21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2" name="Oval 21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3" name="Oval 21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5" name="Group 2144"/>
              <p:cNvGrpSpPr/>
              <p:nvPr/>
            </p:nvGrpSpPr>
            <p:grpSpPr>
              <a:xfrm rot="5965306">
                <a:off x="4390375" y="3582974"/>
                <a:ext cx="117967" cy="137434"/>
                <a:chOff x="4237501" y="3382087"/>
                <a:chExt cx="170046" cy="208000"/>
              </a:xfrm>
            </p:grpSpPr>
            <p:sp>
              <p:nvSpPr>
                <p:cNvPr id="2158" name="Oval 21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9" name="Oval 21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0" name="Oval 21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6" name="Group 2145"/>
              <p:cNvGrpSpPr/>
              <p:nvPr/>
            </p:nvGrpSpPr>
            <p:grpSpPr>
              <a:xfrm rot="13916013">
                <a:off x="4478082" y="3738319"/>
                <a:ext cx="136981" cy="125191"/>
                <a:chOff x="4195407" y="3792530"/>
                <a:chExt cx="170046" cy="208000"/>
              </a:xfrm>
            </p:grpSpPr>
            <p:sp>
              <p:nvSpPr>
                <p:cNvPr id="2155" name="Oval 21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6" name="Oval 21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7" name="Oval 21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7" name="Group 2146"/>
              <p:cNvGrpSpPr/>
              <p:nvPr/>
            </p:nvGrpSpPr>
            <p:grpSpPr>
              <a:xfrm rot="5665875">
                <a:off x="4511476" y="3579815"/>
                <a:ext cx="136981" cy="125191"/>
                <a:chOff x="4195407" y="3792530"/>
                <a:chExt cx="170046" cy="208000"/>
              </a:xfrm>
            </p:grpSpPr>
            <p:sp>
              <p:nvSpPr>
                <p:cNvPr id="2152" name="Oval 21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3" name="Oval 21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4" name="Oval 21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48" name="Oval 214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9" name="Oval 214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0" name="Oval 214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1" name="Oval 215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8" name="Group 2187"/>
          <p:cNvGrpSpPr/>
          <p:nvPr/>
        </p:nvGrpSpPr>
        <p:grpSpPr>
          <a:xfrm>
            <a:off x="8035206" y="3663836"/>
            <a:ext cx="1135771" cy="976449"/>
            <a:chOff x="7551948" y="3672109"/>
            <a:chExt cx="1135771" cy="976449"/>
          </a:xfrm>
        </p:grpSpPr>
        <p:grpSp>
          <p:nvGrpSpPr>
            <p:cNvPr id="2189" name="Group 2188"/>
            <p:cNvGrpSpPr/>
            <p:nvPr/>
          </p:nvGrpSpPr>
          <p:grpSpPr>
            <a:xfrm>
              <a:off x="7551948" y="4029467"/>
              <a:ext cx="623017" cy="619091"/>
              <a:chOff x="4244203" y="3491469"/>
              <a:chExt cx="623017" cy="619091"/>
            </a:xfrm>
          </p:grpSpPr>
          <p:sp>
            <p:nvSpPr>
              <p:cNvPr id="2304" name="Freeform 230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5" name="Freeform 230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6" name="Freeform 230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7" name="Freeform 230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8" name="Group 2307"/>
              <p:cNvGrpSpPr/>
              <p:nvPr/>
            </p:nvGrpSpPr>
            <p:grpSpPr>
              <a:xfrm>
                <a:off x="4273899" y="3851677"/>
                <a:ext cx="136981" cy="125191"/>
                <a:chOff x="4195407" y="3792530"/>
                <a:chExt cx="170046" cy="208000"/>
              </a:xfrm>
            </p:grpSpPr>
            <p:sp>
              <p:nvSpPr>
                <p:cNvPr id="2357" name="Oval 235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8" name="Oval 235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9" name="Oval 235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09" name="Group 2308"/>
              <p:cNvGrpSpPr/>
              <p:nvPr/>
            </p:nvGrpSpPr>
            <p:grpSpPr>
              <a:xfrm rot="2351319">
                <a:off x="4244203" y="3578822"/>
                <a:ext cx="117967" cy="137434"/>
                <a:chOff x="4237501" y="3382087"/>
                <a:chExt cx="170046" cy="208000"/>
              </a:xfrm>
            </p:grpSpPr>
            <p:sp>
              <p:nvSpPr>
                <p:cNvPr id="2354" name="Oval 235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5" name="Oval 235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6" name="Oval 235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0" name="Group 2309"/>
              <p:cNvGrpSpPr/>
              <p:nvPr/>
            </p:nvGrpSpPr>
            <p:grpSpPr>
              <a:xfrm rot="11218135">
                <a:off x="4750031" y="3755238"/>
                <a:ext cx="117189" cy="143363"/>
                <a:chOff x="4237501" y="3382087"/>
                <a:chExt cx="170046" cy="208000"/>
              </a:xfrm>
            </p:grpSpPr>
            <p:sp>
              <p:nvSpPr>
                <p:cNvPr id="2351" name="Oval 235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2" name="Oval 235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3" name="Oval 235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1" name="Group 2310"/>
              <p:cNvGrpSpPr/>
              <p:nvPr/>
            </p:nvGrpSpPr>
            <p:grpSpPr>
              <a:xfrm rot="5224720">
                <a:off x="4538345" y="3460860"/>
                <a:ext cx="98853" cy="160071"/>
                <a:chOff x="4237501" y="3382087"/>
                <a:chExt cx="170046" cy="208000"/>
              </a:xfrm>
            </p:grpSpPr>
            <p:sp>
              <p:nvSpPr>
                <p:cNvPr id="2348" name="Oval 23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9" name="Oval 23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0" name="Oval 23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2" name="Group 2311"/>
              <p:cNvGrpSpPr/>
              <p:nvPr/>
            </p:nvGrpSpPr>
            <p:grpSpPr>
              <a:xfrm rot="14416668">
                <a:off x="4603042" y="3834310"/>
                <a:ext cx="117189" cy="143363"/>
                <a:chOff x="4237501" y="3382087"/>
                <a:chExt cx="170046" cy="208000"/>
              </a:xfrm>
            </p:grpSpPr>
            <p:sp>
              <p:nvSpPr>
                <p:cNvPr id="2345" name="Oval 23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6" name="Oval 23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7" name="Oval 23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3" name="Group 2312"/>
              <p:cNvGrpSpPr/>
              <p:nvPr/>
            </p:nvGrpSpPr>
            <p:grpSpPr>
              <a:xfrm rot="3034340">
                <a:off x="4640381" y="3672804"/>
                <a:ext cx="117189" cy="143363"/>
                <a:chOff x="4237501" y="3382087"/>
                <a:chExt cx="170046" cy="208000"/>
              </a:xfrm>
            </p:grpSpPr>
            <p:sp>
              <p:nvSpPr>
                <p:cNvPr id="2342" name="Oval 23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3" name="Oval 23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4" name="Oval 23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4" name="Group 2313"/>
              <p:cNvGrpSpPr/>
              <p:nvPr/>
            </p:nvGrpSpPr>
            <p:grpSpPr>
              <a:xfrm rot="13916013">
                <a:off x="4398206" y="3909923"/>
                <a:ext cx="136981" cy="125191"/>
                <a:chOff x="4195407" y="3792530"/>
                <a:chExt cx="170046" cy="208000"/>
              </a:xfrm>
            </p:grpSpPr>
            <p:sp>
              <p:nvSpPr>
                <p:cNvPr id="2339" name="Oval 23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0" name="Oval 23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1" name="Oval 23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5" name="Group 2314"/>
              <p:cNvGrpSpPr/>
              <p:nvPr/>
            </p:nvGrpSpPr>
            <p:grpSpPr>
              <a:xfrm rot="4035087">
                <a:off x="4360198" y="3785574"/>
                <a:ext cx="136981" cy="125191"/>
                <a:chOff x="4195407" y="3792530"/>
                <a:chExt cx="170046" cy="208000"/>
              </a:xfrm>
            </p:grpSpPr>
            <p:sp>
              <p:nvSpPr>
                <p:cNvPr id="2336" name="Oval 233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7" name="Oval 233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8" name="Oval 233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6" name="Group 2315"/>
              <p:cNvGrpSpPr/>
              <p:nvPr/>
            </p:nvGrpSpPr>
            <p:grpSpPr>
              <a:xfrm rot="14498781">
                <a:off x="4314601" y="3697106"/>
                <a:ext cx="117967" cy="137434"/>
                <a:chOff x="4237501" y="3382087"/>
                <a:chExt cx="170046" cy="208000"/>
              </a:xfrm>
            </p:grpSpPr>
            <p:sp>
              <p:nvSpPr>
                <p:cNvPr id="2333" name="Oval 23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4" name="Oval 23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5" name="Oval 23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7" name="Group 2316"/>
              <p:cNvGrpSpPr/>
              <p:nvPr/>
            </p:nvGrpSpPr>
            <p:grpSpPr>
              <a:xfrm rot="5965306">
                <a:off x="4390375" y="3582974"/>
                <a:ext cx="117967" cy="137434"/>
                <a:chOff x="4237501" y="3382087"/>
                <a:chExt cx="170046" cy="208000"/>
              </a:xfrm>
            </p:grpSpPr>
            <p:sp>
              <p:nvSpPr>
                <p:cNvPr id="2330" name="Oval 23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1" name="Oval 23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2" name="Oval 23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8" name="Group 2317"/>
              <p:cNvGrpSpPr/>
              <p:nvPr/>
            </p:nvGrpSpPr>
            <p:grpSpPr>
              <a:xfrm rot="13916013">
                <a:off x="4478082" y="3738319"/>
                <a:ext cx="136981" cy="125191"/>
                <a:chOff x="4195407" y="3792530"/>
                <a:chExt cx="170046" cy="208000"/>
              </a:xfrm>
            </p:grpSpPr>
            <p:sp>
              <p:nvSpPr>
                <p:cNvPr id="2327" name="Oval 23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8" name="Oval 23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9" name="Oval 23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9" name="Group 2318"/>
              <p:cNvGrpSpPr/>
              <p:nvPr/>
            </p:nvGrpSpPr>
            <p:grpSpPr>
              <a:xfrm rot="5665875">
                <a:off x="4511476" y="3579815"/>
                <a:ext cx="136981" cy="125191"/>
                <a:chOff x="4195407" y="3792530"/>
                <a:chExt cx="170046" cy="208000"/>
              </a:xfrm>
            </p:grpSpPr>
            <p:sp>
              <p:nvSpPr>
                <p:cNvPr id="2324" name="Oval 23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5" name="Oval 23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6" name="Oval 23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20" name="Oval 231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1" name="Oval 232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2" name="Oval 232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3" name="Oval 232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0" name="Group 2189"/>
            <p:cNvGrpSpPr/>
            <p:nvPr/>
          </p:nvGrpSpPr>
          <p:grpSpPr>
            <a:xfrm>
              <a:off x="7808330" y="3859163"/>
              <a:ext cx="623017" cy="619091"/>
              <a:chOff x="4244203" y="3491469"/>
              <a:chExt cx="623017" cy="619091"/>
            </a:xfrm>
          </p:grpSpPr>
          <p:sp>
            <p:nvSpPr>
              <p:cNvPr id="2248" name="Freeform 2247"/>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9" name="Freeform 2248"/>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0" name="Freeform 2249"/>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1" name="Freeform 2250"/>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2" name="Group 2251"/>
              <p:cNvGrpSpPr/>
              <p:nvPr/>
            </p:nvGrpSpPr>
            <p:grpSpPr>
              <a:xfrm>
                <a:off x="4273899" y="3851677"/>
                <a:ext cx="136981" cy="125191"/>
                <a:chOff x="4195407" y="3792530"/>
                <a:chExt cx="170046" cy="208000"/>
              </a:xfrm>
            </p:grpSpPr>
            <p:sp>
              <p:nvSpPr>
                <p:cNvPr id="2301" name="Oval 230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2" name="Oval 230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3" name="Oval 230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3" name="Group 2252"/>
              <p:cNvGrpSpPr/>
              <p:nvPr/>
            </p:nvGrpSpPr>
            <p:grpSpPr>
              <a:xfrm rot="2351319">
                <a:off x="4244203" y="3578822"/>
                <a:ext cx="117967" cy="137434"/>
                <a:chOff x="4237501" y="3382087"/>
                <a:chExt cx="170046" cy="208000"/>
              </a:xfrm>
            </p:grpSpPr>
            <p:sp>
              <p:nvSpPr>
                <p:cNvPr id="2298" name="Oval 22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9" name="Oval 22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0" name="Oval 22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4" name="Group 2253"/>
              <p:cNvGrpSpPr/>
              <p:nvPr/>
            </p:nvGrpSpPr>
            <p:grpSpPr>
              <a:xfrm rot="11218135">
                <a:off x="4750031" y="3755238"/>
                <a:ext cx="117189" cy="143363"/>
                <a:chOff x="4237501" y="3382087"/>
                <a:chExt cx="170046" cy="208000"/>
              </a:xfrm>
            </p:grpSpPr>
            <p:sp>
              <p:nvSpPr>
                <p:cNvPr id="2295" name="Oval 22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6" name="Oval 22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7" name="Oval 22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5" name="Group 2254"/>
              <p:cNvGrpSpPr/>
              <p:nvPr/>
            </p:nvGrpSpPr>
            <p:grpSpPr>
              <a:xfrm rot="5224720">
                <a:off x="4538345" y="3460860"/>
                <a:ext cx="98853" cy="160071"/>
                <a:chOff x="4237501" y="3382087"/>
                <a:chExt cx="170046" cy="208000"/>
              </a:xfrm>
            </p:grpSpPr>
            <p:sp>
              <p:nvSpPr>
                <p:cNvPr id="2292" name="Oval 22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3" name="Oval 22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4" name="Oval 22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6" name="Group 2255"/>
              <p:cNvGrpSpPr/>
              <p:nvPr/>
            </p:nvGrpSpPr>
            <p:grpSpPr>
              <a:xfrm rot="14416668">
                <a:off x="4603042" y="3834310"/>
                <a:ext cx="117189" cy="143363"/>
                <a:chOff x="4237501" y="3382087"/>
                <a:chExt cx="170046" cy="208000"/>
              </a:xfrm>
            </p:grpSpPr>
            <p:sp>
              <p:nvSpPr>
                <p:cNvPr id="2289" name="Oval 22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0" name="Oval 22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1" name="Oval 22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7" name="Group 2256"/>
              <p:cNvGrpSpPr/>
              <p:nvPr/>
            </p:nvGrpSpPr>
            <p:grpSpPr>
              <a:xfrm rot="3034340">
                <a:off x="4640381" y="3672804"/>
                <a:ext cx="117189" cy="143363"/>
                <a:chOff x="4237501" y="3382087"/>
                <a:chExt cx="170046" cy="208000"/>
              </a:xfrm>
            </p:grpSpPr>
            <p:sp>
              <p:nvSpPr>
                <p:cNvPr id="2286" name="Oval 22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7" name="Oval 22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8" name="Oval 22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8" name="Group 2257"/>
              <p:cNvGrpSpPr/>
              <p:nvPr/>
            </p:nvGrpSpPr>
            <p:grpSpPr>
              <a:xfrm rot="13916013">
                <a:off x="4398206" y="3909923"/>
                <a:ext cx="136981" cy="125191"/>
                <a:chOff x="4195407" y="3792530"/>
                <a:chExt cx="170046" cy="208000"/>
              </a:xfrm>
            </p:grpSpPr>
            <p:sp>
              <p:nvSpPr>
                <p:cNvPr id="2283" name="Oval 22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4" name="Oval 22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5" name="Oval 22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9" name="Group 2258"/>
              <p:cNvGrpSpPr/>
              <p:nvPr/>
            </p:nvGrpSpPr>
            <p:grpSpPr>
              <a:xfrm rot="4035087">
                <a:off x="4360198" y="3785574"/>
                <a:ext cx="136981" cy="125191"/>
                <a:chOff x="4195407" y="3792530"/>
                <a:chExt cx="170046" cy="208000"/>
              </a:xfrm>
            </p:grpSpPr>
            <p:sp>
              <p:nvSpPr>
                <p:cNvPr id="2280" name="Oval 22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1" name="Oval 22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2" name="Oval 22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0" name="Group 2259"/>
              <p:cNvGrpSpPr/>
              <p:nvPr/>
            </p:nvGrpSpPr>
            <p:grpSpPr>
              <a:xfrm rot="14498781">
                <a:off x="4314601" y="3697106"/>
                <a:ext cx="117967" cy="137434"/>
                <a:chOff x="4237501" y="3382087"/>
                <a:chExt cx="170046" cy="208000"/>
              </a:xfrm>
            </p:grpSpPr>
            <p:sp>
              <p:nvSpPr>
                <p:cNvPr id="2277" name="Oval 22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8" name="Oval 22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9" name="Oval 22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1" name="Group 2260"/>
              <p:cNvGrpSpPr/>
              <p:nvPr/>
            </p:nvGrpSpPr>
            <p:grpSpPr>
              <a:xfrm rot="5965306">
                <a:off x="4390375" y="3582974"/>
                <a:ext cx="117967" cy="137434"/>
                <a:chOff x="4237501" y="3382087"/>
                <a:chExt cx="170046" cy="208000"/>
              </a:xfrm>
            </p:grpSpPr>
            <p:sp>
              <p:nvSpPr>
                <p:cNvPr id="2274" name="Oval 227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5" name="Oval 227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6" name="Oval 227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2" name="Group 2261"/>
              <p:cNvGrpSpPr/>
              <p:nvPr/>
            </p:nvGrpSpPr>
            <p:grpSpPr>
              <a:xfrm rot="13916013">
                <a:off x="4478082" y="3738319"/>
                <a:ext cx="136981" cy="125191"/>
                <a:chOff x="4195407" y="3792530"/>
                <a:chExt cx="170046" cy="208000"/>
              </a:xfrm>
            </p:grpSpPr>
            <p:sp>
              <p:nvSpPr>
                <p:cNvPr id="2271" name="Oval 22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2" name="Oval 22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3" name="Oval 22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3" name="Group 2262"/>
              <p:cNvGrpSpPr/>
              <p:nvPr/>
            </p:nvGrpSpPr>
            <p:grpSpPr>
              <a:xfrm rot="5665875">
                <a:off x="4511476" y="3579815"/>
                <a:ext cx="136981" cy="125191"/>
                <a:chOff x="4195407" y="3792530"/>
                <a:chExt cx="170046" cy="208000"/>
              </a:xfrm>
            </p:grpSpPr>
            <p:sp>
              <p:nvSpPr>
                <p:cNvPr id="2268" name="Oval 22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9" name="Oval 22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0" name="Oval 22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64" name="Oval 2263"/>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5" name="Oval 2264"/>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6" name="Oval 2265"/>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7" name="Oval 2266"/>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1" name="Group 2190"/>
            <p:cNvGrpSpPr/>
            <p:nvPr/>
          </p:nvGrpSpPr>
          <p:grpSpPr>
            <a:xfrm>
              <a:off x="8064702" y="3672109"/>
              <a:ext cx="623017" cy="619091"/>
              <a:chOff x="4244203" y="3491469"/>
              <a:chExt cx="623017" cy="619091"/>
            </a:xfrm>
          </p:grpSpPr>
          <p:sp>
            <p:nvSpPr>
              <p:cNvPr id="2192" name="Freeform 2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3" name="Freeform 2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4" name="Freeform 2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5" name="Freeform 2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96" name="Group 2195"/>
              <p:cNvGrpSpPr/>
              <p:nvPr/>
            </p:nvGrpSpPr>
            <p:grpSpPr>
              <a:xfrm>
                <a:off x="4273899" y="3851677"/>
                <a:ext cx="136981" cy="125191"/>
                <a:chOff x="4195407" y="3792530"/>
                <a:chExt cx="170046" cy="208000"/>
              </a:xfrm>
            </p:grpSpPr>
            <p:sp>
              <p:nvSpPr>
                <p:cNvPr id="2245" name="Oval 2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6" name="Oval 2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7" name="Oval 2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7" name="Group 2196"/>
              <p:cNvGrpSpPr/>
              <p:nvPr/>
            </p:nvGrpSpPr>
            <p:grpSpPr>
              <a:xfrm rot="2351319">
                <a:off x="4244203" y="3578822"/>
                <a:ext cx="117967" cy="137434"/>
                <a:chOff x="4237501" y="3382087"/>
                <a:chExt cx="170046" cy="208000"/>
              </a:xfrm>
            </p:grpSpPr>
            <p:sp>
              <p:nvSpPr>
                <p:cNvPr id="2242" name="Oval 2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3" name="Oval 2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4" name="Oval 2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8" name="Group 2197"/>
              <p:cNvGrpSpPr/>
              <p:nvPr/>
            </p:nvGrpSpPr>
            <p:grpSpPr>
              <a:xfrm rot="11218135">
                <a:off x="4750031" y="3755238"/>
                <a:ext cx="117189" cy="143363"/>
                <a:chOff x="4237501" y="3382087"/>
                <a:chExt cx="170046" cy="208000"/>
              </a:xfrm>
            </p:grpSpPr>
            <p:sp>
              <p:nvSpPr>
                <p:cNvPr id="2239" name="Oval 2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0" name="Oval 2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1" name="Oval 2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9" name="Group 2198"/>
              <p:cNvGrpSpPr/>
              <p:nvPr/>
            </p:nvGrpSpPr>
            <p:grpSpPr>
              <a:xfrm rot="5224720">
                <a:off x="4538345" y="3460860"/>
                <a:ext cx="98853" cy="160071"/>
                <a:chOff x="4237501" y="3382087"/>
                <a:chExt cx="170046" cy="208000"/>
              </a:xfrm>
            </p:grpSpPr>
            <p:sp>
              <p:nvSpPr>
                <p:cNvPr id="2236" name="Oval 2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7" name="Oval 2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8" name="Oval 2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0" name="Group 2199"/>
              <p:cNvGrpSpPr/>
              <p:nvPr/>
            </p:nvGrpSpPr>
            <p:grpSpPr>
              <a:xfrm rot="14416668">
                <a:off x="4603042" y="3834310"/>
                <a:ext cx="117189" cy="143363"/>
                <a:chOff x="4237501" y="3382087"/>
                <a:chExt cx="170046" cy="208000"/>
              </a:xfrm>
            </p:grpSpPr>
            <p:sp>
              <p:nvSpPr>
                <p:cNvPr id="2233" name="Oval 2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4" name="Oval 2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5" name="Oval 2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1" name="Group 2200"/>
              <p:cNvGrpSpPr/>
              <p:nvPr/>
            </p:nvGrpSpPr>
            <p:grpSpPr>
              <a:xfrm rot="3034340">
                <a:off x="4640381" y="3672804"/>
                <a:ext cx="117189" cy="143363"/>
                <a:chOff x="4237501" y="3382087"/>
                <a:chExt cx="170046" cy="208000"/>
              </a:xfrm>
            </p:grpSpPr>
            <p:sp>
              <p:nvSpPr>
                <p:cNvPr id="2230" name="Oval 2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1" name="Oval 2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2" name="Oval 2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2" name="Group 2201"/>
              <p:cNvGrpSpPr/>
              <p:nvPr/>
            </p:nvGrpSpPr>
            <p:grpSpPr>
              <a:xfrm rot="13916013">
                <a:off x="4398206" y="3909923"/>
                <a:ext cx="136981" cy="125191"/>
                <a:chOff x="4195407" y="3792530"/>
                <a:chExt cx="170046" cy="208000"/>
              </a:xfrm>
            </p:grpSpPr>
            <p:sp>
              <p:nvSpPr>
                <p:cNvPr id="2227" name="Oval 2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8" name="Oval 2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9" name="Oval 2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3" name="Group 2202"/>
              <p:cNvGrpSpPr/>
              <p:nvPr/>
            </p:nvGrpSpPr>
            <p:grpSpPr>
              <a:xfrm rot="4035087">
                <a:off x="4360198" y="3785574"/>
                <a:ext cx="136981" cy="125191"/>
                <a:chOff x="4195407" y="3792530"/>
                <a:chExt cx="170046" cy="208000"/>
              </a:xfrm>
            </p:grpSpPr>
            <p:sp>
              <p:nvSpPr>
                <p:cNvPr id="2224" name="Oval 2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5" name="Oval 2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6" name="Oval 2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4" name="Group 2203"/>
              <p:cNvGrpSpPr/>
              <p:nvPr/>
            </p:nvGrpSpPr>
            <p:grpSpPr>
              <a:xfrm rot="14498781">
                <a:off x="4314601" y="3697106"/>
                <a:ext cx="117967" cy="137434"/>
                <a:chOff x="4237501" y="3382087"/>
                <a:chExt cx="170046" cy="208000"/>
              </a:xfrm>
            </p:grpSpPr>
            <p:sp>
              <p:nvSpPr>
                <p:cNvPr id="2221" name="Oval 2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2" name="Oval 2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3" name="Oval 2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5" name="Group 2204"/>
              <p:cNvGrpSpPr/>
              <p:nvPr/>
            </p:nvGrpSpPr>
            <p:grpSpPr>
              <a:xfrm rot="5965306">
                <a:off x="4390375" y="3582974"/>
                <a:ext cx="117967" cy="137434"/>
                <a:chOff x="4237501" y="3382087"/>
                <a:chExt cx="170046" cy="208000"/>
              </a:xfrm>
            </p:grpSpPr>
            <p:sp>
              <p:nvSpPr>
                <p:cNvPr id="2218" name="Oval 2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9" name="Oval 2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0" name="Oval 2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6" name="Group 2205"/>
              <p:cNvGrpSpPr/>
              <p:nvPr/>
            </p:nvGrpSpPr>
            <p:grpSpPr>
              <a:xfrm rot="13916013">
                <a:off x="4478082" y="3738319"/>
                <a:ext cx="136981" cy="125191"/>
                <a:chOff x="4195407" y="3792530"/>
                <a:chExt cx="170046" cy="208000"/>
              </a:xfrm>
            </p:grpSpPr>
            <p:sp>
              <p:nvSpPr>
                <p:cNvPr id="2215" name="Oval 2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6" name="Oval 2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7" name="Oval 2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7" name="Group 2206"/>
              <p:cNvGrpSpPr/>
              <p:nvPr/>
            </p:nvGrpSpPr>
            <p:grpSpPr>
              <a:xfrm rot="5665875">
                <a:off x="4511476" y="3579815"/>
                <a:ext cx="136981" cy="125191"/>
                <a:chOff x="4195407" y="3792530"/>
                <a:chExt cx="170046" cy="208000"/>
              </a:xfrm>
            </p:grpSpPr>
            <p:sp>
              <p:nvSpPr>
                <p:cNvPr id="2212" name="Oval 2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3" name="Oval 2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4" name="Oval 2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08" name="Oval 2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9" name="Oval 2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0" name="Oval 2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1" name="Oval 2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61" name="Group 2360"/>
          <p:cNvGrpSpPr/>
          <p:nvPr/>
        </p:nvGrpSpPr>
        <p:grpSpPr>
          <a:xfrm>
            <a:off x="7305809" y="1589906"/>
            <a:ext cx="623017" cy="619091"/>
            <a:chOff x="4244203" y="3491469"/>
            <a:chExt cx="623017" cy="619091"/>
          </a:xfrm>
        </p:grpSpPr>
        <p:sp>
          <p:nvSpPr>
            <p:cNvPr id="2476" name="Freeform 247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7" name="Freeform 247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8" name="Freeform 247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9" name="Freeform 247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80" name="Group 2479"/>
            <p:cNvGrpSpPr/>
            <p:nvPr/>
          </p:nvGrpSpPr>
          <p:grpSpPr>
            <a:xfrm>
              <a:off x="4273899" y="3851677"/>
              <a:ext cx="136981" cy="125191"/>
              <a:chOff x="4195407" y="3792530"/>
              <a:chExt cx="170046" cy="208000"/>
            </a:xfrm>
          </p:grpSpPr>
          <p:sp>
            <p:nvSpPr>
              <p:cNvPr id="2529" name="Oval 25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0" name="Oval 25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1" name="Oval 25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1" name="Group 2480"/>
            <p:cNvGrpSpPr/>
            <p:nvPr/>
          </p:nvGrpSpPr>
          <p:grpSpPr>
            <a:xfrm rot="2351319">
              <a:off x="4244203" y="3578822"/>
              <a:ext cx="117967" cy="137434"/>
              <a:chOff x="4237501" y="3382087"/>
              <a:chExt cx="170046" cy="208000"/>
            </a:xfrm>
          </p:grpSpPr>
          <p:sp>
            <p:nvSpPr>
              <p:cNvPr id="2526" name="Oval 252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7" name="Oval 252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8" name="Oval 252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2" name="Group 2481"/>
            <p:cNvGrpSpPr/>
            <p:nvPr/>
          </p:nvGrpSpPr>
          <p:grpSpPr>
            <a:xfrm rot="11218135">
              <a:off x="4750031" y="3755238"/>
              <a:ext cx="117189" cy="143363"/>
              <a:chOff x="4237501" y="3382087"/>
              <a:chExt cx="170046" cy="208000"/>
            </a:xfrm>
          </p:grpSpPr>
          <p:sp>
            <p:nvSpPr>
              <p:cNvPr id="2523" name="Oval 25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4" name="Oval 25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5" name="Oval 25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3" name="Group 2482"/>
            <p:cNvGrpSpPr/>
            <p:nvPr/>
          </p:nvGrpSpPr>
          <p:grpSpPr>
            <a:xfrm rot="5224720">
              <a:off x="4538345" y="3460860"/>
              <a:ext cx="98853" cy="160071"/>
              <a:chOff x="4237501" y="3382087"/>
              <a:chExt cx="170046" cy="208000"/>
            </a:xfrm>
          </p:grpSpPr>
          <p:sp>
            <p:nvSpPr>
              <p:cNvPr id="2520" name="Oval 25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1" name="Oval 25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2" name="Oval 25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4" name="Group 2483"/>
            <p:cNvGrpSpPr/>
            <p:nvPr/>
          </p:nvGrpSpPr>
          <p:grpSpPr>
            <a:xfrm rot="14416668">
              <a:off x="4603042" y="3834310"/>
              <a:ext cx="117189" cy="143363"/>
              <a:chOff x="4237501" y="3382087"/>
              <a:chExt cx="170046" cy="208000"/>
            </a:xfrm>
          </p:grpSpPr>
          <p:sp>
            <p:nvSpPr>
              <p:cNvPr id="2517" name="Oval 251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8" name="Oval 251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9" name="Oval 251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5" name="Group 2484"/>
            <p:cNvGrpSpPr/>
            <p:nvPr/>
          </p:nvGrpSpPr>
          <p:grpSpPr>
            <a:xfrm rot="3034340">
              <a:off x="4640381" y="3672804"/>
              <a:ext cx="117189" cy="143363"/>
              <a:chOff x="4237501" y="3382087"/>
              <a:chExt cx="170046" cy="208000"/>
            </a:xfrm>
          </p:grpSpPr>
          <p:sp>
            <p:nvSpPr>
              <p:cNvPr id="2514" name="Oval 25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5" name="Oval 25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6" name="Oval 25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6" name="Group 2485"/>
            <p:cNvGrpSpPr/>
            <p:nvPr/>
          </p:nvGrpSpPr>
          <p:grpSpPr>
            <a:xfrm rot="13916013">
              <a:off x="4398206" y="3909923"/>
              <a:ext cx="136981" cy="125191"/>
              <a:chOff x="4195407" y="3792530"/>
              <a:chExt cx="170046" cy="208000"/>
            </a:xfrm>
          </p:grpSpPr>
          <p:sp>
            <p:nvSpPr>
              <p:cNvPr id="2511" name="Oval 251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2" name="Oval 251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3" name="Oval 251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7" name="Group 2486"/>
            <p:cNvGrpSpPr/>
            <p:nvPr/>
          </p:nvGrpSpPr>
          <p:grpSpPr>
            <a:xfrm rot="4035087">
              <a:off x="4360198" y="3785574"/>
              <a:ext cx="136981" cy="125191"/>
              <a:chOff x="4195407" y="3792530"/>
              <a:chExt cx="170046" cy="208000"/>
            </a:xfrm>
          </p:grpSpPr>
          <p:sp>
            <p:nvSpPr>
              <p:cNvPr id="2508" name="Oval 250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9" name="Oval 250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0" name="Oval 250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8" name="Group 2487"/>
            <p:cNvGrpSpPr/>
            <p:nvPr/>
          </p:nvGrpSpPr>
          <p:grpSpPr>
            <a:xfrm rot="14498781">
              <a:off x="4314601" y="3697106"/>
              <a:ext cx="117967" cy="137434"/>
              <a:chOff x="4237501" y="3382087"/>
              <a:chExt cx="170046" cy="208000"/>
            </a:xfrm>
          </p:grpSpPr>
          <p:sp>
            <p:nvSpPr>
              <p:cNvPr id="2505" name="Oval 25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6" name="Oval 25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7" name="Oval 25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9" name="Group 2488"/>
            <p:cNvGrpSpPr/>
            <p:nvPr/>
          </p:nvGrpSpPr>
          <p:grpSpPr>
            <a:xfrm rot="5965306">
              <a:off x="4390375" y="3582974"/>
              <a:ext cx="117967" cy="137434"/>
              <a:chOff x="4237501" y="3382087"/>
              <a:chExt cx="170046" cy="208000"/>
            </a:xfrm>
          </p:grpSpPr>
          <p:sp>
            <p:nvSpPr>
              <p:cNvPr id="2502" name="Oval 25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3" name="Oval 25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4" name="Oval 25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0" name="Group 2489"/>
            <p:cNvGrpSpPr/>
            <p:nvPr/>
          </p:nvGrpSpPr>
          <p:grpSpPr>
            <a:xfrm rot="13916013">
              <a:off x="4478082" y="3738319"/>
              <a:ext cx="136981" cy="125191"/>
              <a:chOff x="4195407" y="3792530"/>
              <a:chExt cx="170046" cy="208000"/>
            </a:xfrm>
          </p:grpSpPr>
          <p:sp>
            <p:nvSpPr>
              <p:cNvPr id="2499" name="Oval 24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0" name="Oval 24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1" name="Oval 25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1" name="Group 2490"/>
            <p:cNvGrpSpPr/>
            <p:nvPr/>
          </p:nvGrpSpPr>
          <p:grpSpPr>
            <a:xfrm rot="5665875">
              <a:off x="4511476" y="3579815"/>
              <a:ext cx="136981" cy="125191"/>
              <a:chOff x="4195407" y="3792530"/>
              <a:chExt cx="170046" cy="208000"/>
            </a:xfrm>
          </p:grpSpPr>
          <p:sp>
            <p:nvSpPr>
              <p:cNvPr id="2496" name="Oval 24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7" name="Oval 24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8" name="Oval 24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92" name="Oval 249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3" name="Oval 249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4" name="Oval 249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5" name="Oval 249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2" name="Group 2361"/>
          <p:cNvGrpSpPr/>
          <p:nvPr/>
        </p:nvGrpSpPr>
        <p:grpSpPr>
          <a:xfrm>
            <a:off x="8944023" y="2678977"/>
            <a:ext cx="623017" cy="619091"/>
            <a:chOff x="4244203" y="3491469"/>
            <a:chExt cx="623017" cy="619091"/>
          </a:xfrm>
        </p:grpSpPr>
        <p:sp>
          <p:nvSpPr>
            <p:cNvPr id="2420" name="Freeform 2419"/>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1" name="Freeform 2420"/>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2" name="Freeform 2421"/>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3" name="Freeform 2422"/>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4" name="Group 2423"/>
            <p:cNvGrpSpPr/>
            <p:nvPr/>
          </p:nvGrpSpPr>
          <p:grpSpPr>
            <a:xfrm>
              <a:off x="4273899" y="3851677"/>
              <a:ext cx="136981" cy="125191"/>
              <a:chOff x="4195407" y="3792530"/>
              <a:chExt cx="170046" cy="208000"/>
            </a:xfrm>
          </p:grpSpPr>
          <p:sp>
            <p:nvSpPr>
              <p:cNvPr id="2473" name="Oval 247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4" name="Oval 247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5" name="Oval 247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5" name="Group 2424"/>
            <p:cNvGrpSpPr/>
            <p:nvPr/>
          </p:nvGrpSpPr>
          <p:grpSpPr>
            <a:xfrm rot="2351319">
              <a:off x="4244203" y="3578822"/>
              <a:ext cx="117967" cy="137434"/>
              <a:chOff x="4237501" y="3382087"/>
              <a:chExt cx="170046" cy="208000"/>
            </a:xfrm>
          </p:grpSpPr>
          <p:sp>
            <p:nvSpPr>
              <p:cNvPr id="2470" name="Oval 24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1" name="Oval 24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2" name="Oval 24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6" name="Group 2425"/>
            <p:cNvGrpSpPr/>
            <p:nvPr/>
          </p:nvGrpSpPr>
          <p:grpSpPr>
            <a:xfrm rot="11218135">
              <a:off x="4750031" y="3755238"/>
              <a:ext cx="117189" cy="143363"/>
              <a:chOff x="4237501" y="3382087"/>
              <a:chExt cx="170046" cy="208000"/>
            </a:xfrm>
          </p:grpSpPr>
          <p:sp>
            <p:nvSpPr>
              <p:cNvPr id="2467" name="Oval 246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8" name="Oval 246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9" name="Oval 246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7" name="Group 2426"/>
            <p:cNvGrpSpPr/>
            <p:nvPr/>
          </p:nvGrpSpPr>
          <p:grpSpPr>
            <a:xfrm rot="5224720">
              <a:off x="4538345" y="3460860"/>
              <a:ext cx="98853" cy="160071"/>
              <a:chOff x="4237501" y="3382087"/>
              <a:chExt cx="170046" cy="208000"/>
            </a:xfrm>
          </p:grpSpPr>
          <p:sp>
            <p:nvSpPr>
              <p:cNvPr id="2464" name="Oval 246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5" name="Oval 246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6" name="Oval 246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8" name="Group 2427"/>
            <p:cNvGrpSpPr/>
            <p:nvPr/>
          </p:nvGrpSpPr>
          <p:grpSpPr>
            <a:xfrm rot="14416668">
              <a:off x="4603042" y="3834310"/>
              <a:ext cx="117189" cy="143363"/>
              <a:chOff x="4237501" y="3382087"/>
              <a:chExt cx="170046" cy="208000"/>
            </a:xfrm>
          </p:grpSpPr>
          <p:sp>
            <p:nvSpPr>
              <p:cNvPr id="2461" name="Oval 24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2" name="Oval 24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3" name="Oval 24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9" name="Group 2428"/>
            <p:cNvGrpSpPr/>
            <p:nvPr/>
          </p:nvGrpSpPr>
          <p:grpSpPr>
            <a:xfrm rot="3034340">
              <a:off x="4640381" y="3672804"/>
              <a:ext cx="117189" cy="143363"/>
              <a:chOff x="4237501" y="3382087"/>
              <a:chExt cx="170046" cy="208000"/>
            </a:xfrm>
          </p:grpSpPr>
          <p:sp>
            <p:nvSpPr>
              <p:cNvPr id="2458" name="Oval 24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9" name="Oval 24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0" name="Oval 24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0" name="Group 2429"/>
            <p:cNvGrpSpPr/>
            <p:nvPr/>
          </p:nvGrpSpPr>
          <p:grpSpPr>
            <a:xfrm rot="13916013">
              <a:off x="4398206" y="3909923"/>
              <a:ext cx="136981" cy="125191"/>
              <a:chOff x="4195407" y="3792530"/>
              <a:chExt cx="170046" cy="208000"/>
            </a:xfrm>
          </p:grpSpPr>
          <p:sp>
            <p:nvSpPr>
              <p:cNvPr id="2455" name="Oval 24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6" name="Oval 24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7" name="Oval 24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1" name="Group 2430"/>
            <p:cNvGrpSpPr/>
            <p:nvPr/>
          </p:nvGrpSpPr>
          <p:grpSpPr>
            <a:xfrm rot="4035087">
              <a:off x="4360198" y="3785574"/>
              <a:ext cx="136981" cy="125191"/>
              <a:chOff x="4195407" y="3792530"/>
              <a:chExt cx="170046" cy="208000"/>
            </a:xfrm>
          </p:grpSpPr>
          <p:sp>
            <p:nvSpPr>
              <p:cNvPr id="2452" name="Oval 24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3" name="Oval 24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4" name="Oval 24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2" name="Group 2431"/>
            <p:cNvGrpSpPr/>
            <p:nvPr/>
          </p:nvGrpSpPr>
          <p:grpSpPr>
            <a:xfrm rot="14498781">
              <a:off x="4314601" y="3697106"/>
              <a:ext cx="117967" cy="137434"/>
              <a:chOff x="4237501" y="3382087"/>
              <a:chExt cx="170046" cy="208000"/>
            </a:xfrm>
          </p:grpSpPr>
          <p:sp>
            <p:nvSpPr>
              <p:cNvPr id="2449" name="Oval 244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0" name="Oval 244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1" name="Oval 245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3" name="Group 2432"/>
            <p:cNvGrpSpPr/>
            <p:nvPr/>
          </p:nvGrpSpPr>
          <p:grpSpPr>
            <a:xfrm rot="5965306">
              <a:off x="4390375" y="3582974"/>
              <a:ext cx="117967" cy="137434"/>
              <a:chOff x="4237501" y="3382087"/>
              <a:chExt cx="170046" cy="208000"/>
            </a:xfrm>
          </p:grpSpPr>
          <p:sp>
            <p:nvSpPr>
              <p:cNvPr id="2446" name="Oval 24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7" name="Oval 24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8" name="Oval 24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4" name="Group 2433"/>
            <p:cNvGrpSpPr/>
            <p:nvPr/>
          </p:nvGrpSpPr>
          <p:grpSpPr>
            <a:xfrm rot="13916013">
              <a:off x="4478082" y="3738319"/>
              <a:ext cx="136981" cy="125191"/>
              <a:chOff x="4195407" y="3792530"/>
              <a:chExt cx="170046" cy="208000"/>
            </a:xfrm>
          </p:grpSpPr>
          <p:sp>
            <p:nvSpPr>
              <p:cNvPr id="2443" name="Oval 244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4" name="Oval 244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5" name="Oval 244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5" name="Group 2434"/>
            <p:cNvGrpSpPr/>
            <p:nvPr/>
          </p:nvGrpSpPr>
          <p:grpSpPr>
            <a:xfrm rot="5665875">
              <a:off x="4511476" y="3579815"/>
              <a:ext cx="136981" cy="125191"/>
              <a:chOff x="4195407" y="3792530"/>
              <a:chExt cx="170046" cy="208000"/>
            </a:xfrm>
          </p:grpSpPr>
          <p:sp>
            <p:nvSpPr>
              <p:cNvPr id="2440" name="Oval 243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1" name="Oval 244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2" name="Oval 244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36" name="Oval 2435"/>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7" name="Oval 2436"/>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8" name="Oval 2437"/>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9" name="Oval 2438"/>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3" name="Group 2362"/>
          <p:cNvGrpSpPr/>
          <p:nvPr/>
        </p:nvGrpSpPr>
        <p:grpSpPr>
          <a:xfrm>
            <a:off x="9200395" y="2491923"/>
            <a:ext cx="623017" cy="619091"/>
            <a:chOff x="4244203" y="3491469"/>
            <a:chExt cx="623017" cy="619091"/>
          </a:xfrm>
        </p:grpSpPr>
        <p:sp>
          <p:nvSpPr>
            <p:cNvPr id="2364" name="Freeform 236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5" name="Freeform 236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6" name="Freeform 236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7" name="Freeform 236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68" name="Group 2367"/>
            <p:cNvGrpSpPr/>
            <p:nvPr/>
          </p:nvGrpSpPr>
          <p:grpSpPr>
            <a:xfrm>
              <a:off x="4273899" y="3851677"/>
              <a:ext cx="136981" cy="125191"/>
              <a:chOff x="4195407" y="3792530"/>
              <a:chExt cx="170046" cy="208000"/>
            </a:xfrm>
          </p:grpSpPr>
          <p:sp>
            <p:nvSpPr>
              <p:cNvPr id="2417" name="Oval 24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8" name="Oval 24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9" name="Oval 24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9" name="Group 2368"/>
            <p:cNvGrpSpPr/>
            <p:nvPr/>
          </p:nvGrpSpPr>
          <p:grpSpPr>
            <a:xfrm rot="2351319">
              <a:off x="4244203" y="3578822"/>
              <a:ext cx="117967" cy="137434"/>
              <a:chOff x="4237501" y="3382087"/>
              <a:chExt cx="170046" cy="208000"/>
            </a:xfrm>
          </p:grpSpPr>
          <p:sp>
            <p:nvSpPr>
              <p:cNvPr id="2414" name="Oval 24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5" name="Oval 24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6" name="Oval 24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0" name="Group 2369"/>
            <p:cNvGrpSpPr/>
            <p:nvPr/>
          </p:nvGrpSpPr>
          <p:grpSpPr>
            <a:xfrm rot="11218135">
              <a:off x="4750031" y="3755238"/>
              <a:ext cx="117189" cy="143363"/>
              <a:chOff x="4237501" y="3382087"/>
              <a:chExt cx="170046" cy="208000"/>
            </a:xfrm>
          </p:grpSpPr>
          <p:sp>
            <p:nvSpPr>
              <p:cNvPr id="2411" name="Oval 24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2" name="Oval 24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3" name="Oval 24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1" name="Group 2370"/>
            <p:cNvGrpSpPr/>
            <p:nvPr/>
          </p:nvGrpSpPr>
          <p:grpSpPr>
            <a:xfrm rot="5224720">
              <a:off x="4538345" y="3460860"/>
              <a:ext cx="98853" cy="160071"/>
              <a:chOff x="4237501" y="3382087"/>
              <a:chExt cx="170046" cy="208000"/>
            </a:xfrm>
          </p:grpSpPr>
          <p:sp>
            <p:nvSpPr>
              <p:cNvPr id="2408" name="Oval 24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9" name="Oval 24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0" name="Oval 24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2" name="Group 2371"/>
            <p:cNvGrpSpPr/>
            <p:nvPr/>
          </p:nvGrpSpPr>
          <p:grpSpPr>
            <a:xfrm rot="14416668">
              <a:off x="4603042" y="3834310"/>
              <a:ext cx="117189" cy="143363"/>
              <a:chOff x="4237501" y="3382087"/>
              <a:chExt cx="170046" cy="208000"/>
            </a:xfrm>
          </p:grpSpPr>
          <p:sp>
            <p:nvSpPr>
              <p:cNvPr id="2405" name="Oval 24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6" name="Oval 24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7" name="Oval 24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3" name="Group 2372"/>
            <p:cNvGrpSpPr/>
            <p:nvPr/>
          </p:nvGrpSpPr>
          <p:grpSpPr>
            <a:xfrm rot="3034340">
              <a:off x="4640381" y="3672804"/>
              <a:ext cx="117189" cy="143363"/>
              <a:chOff x="4237501" y="3382087"/>
              <a:chExt cx="170046" cy="208000"/>
            </a:xfrm>
          </p:grpSpPr>
          <p:sp>
            <p:nvSpPr>
              <p:cNvPr id="2402" name="Oval 24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3" name="Oval 24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4" name="Oval 24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4" name="Group 2373"/>
            <p:cNvGrpSpPr/>
            <p:nvPr/>
          </p:nvGrpSpPr>
          <p:grpSpPr>
            <a:xfrm rot="13916013">
              <a:off x="4398206" y="3909923"/>
              <a:ext cx="136981" cy="125191"/>
              <a:chOff x="4195407" y="3792530"/>
              <a:chExt cx="170046" cy="208000"/>
            </a:xfrm>
          </p:grpSpPr>
          <p:sp>
            <p:nvSpPr>
              <p:cNvPr id="2399" name="Oval 23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0" name="Oval 23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1" name="Oval 24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5" name="Group 2374"/>
            <p:cNvGrpSpPr/>
            <p:nvPr/>
          </p:nvGrpSpPr>
          <p:grpSpPr>
            <a:xfrm rot="4035087">
              <a:off x="4360198" y="3785574"/>
              <a:ext cx="136981" cy="125191"/>
              <a:chOff x="4195407" y="3792530"/>
              <a:chExt cx="170046" cy="208000"/>
            </a:xfrm>
          </p:grpSpPr>
          <p:sp>
            <p:nvSpPr>
              <p:cNvPr id="2396" name="Oval 23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7" name="Oval 23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8" name="Oval 23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6" name="Group 2375"/>
            <p:cNvGrpSpPr/>
            <p:nvPr/>
          </p:nvGrpSpPr>
          <p:grpSpPr>
            <a:xfrm rot="14498781">
              <a:off x="4314601" y="3697106"/>
              <a:ext cx="117967" cy="137434"/>
              <a:chOff x="4237501" y="3382087"/>
              <a:chExt cx="170046" cy="208000"/>
            </a:xfrm>
          </p:grpSpPr>
          <p:sp>
            <p:nvSpPr>
              <p:cNvPr id="2393" name="Oval 239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4" name="Oval 239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5" name="Oval 239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7" name="Group 2376"/>
            <p:cNvGrpSpPr/>
            <p:nvPr/>
          </p:nvGrpSpPr>
          <p:grpSpPr>
            <a:xfrm rot="5965306">
              <a:off x="4390375" y="3582974"/>
              <a:ext cx="117967" cy="137434"/>
              <a:chOff x="4237501" y="3382087"/>
              <a:chExt cx="170046" cy="208000"/>
            </a:xfrm>
          </p:grpSpPr>
          <p:sp>
            <p:nvSpPr>
              <p:cNvPr id="2390" name="Oval 23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1" name="Oval 23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2" name="Oval 23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8" name="Group 2377"/>
            <p:cNvGrpSpPr/>
            <p:nvPr/>
          </p:nvGrpSpPr>
          <p:grpSpPr>
            <a:xfrm rot="13916013">
              <a:off x="4478082" y="3738319"/>
              <a:ext cx="136981" cy="125191"/>
              <a:chOff x="4195407" y="3792530"/>
              <a:chExt cx="170046" cy="208000"/>
            </a:xfrm>
          </p:grpSpPr>
          <p:sp>
            <p:nvSpPr>
              <p:cNvPr id="2387" name="Oval 238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8" name="Oval 238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9" name="Oval 238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9" name="Group 2378"/>
            <p:cNvGrpSpPr/>
            <p:nvPr/>
          </p:nvGrpSpPr>
          <p:grpSpPr>
            <a:xfrm rot="5665875">
              <a:off x="4511476" y="3579815"/>
              <a:ext cx="136981" cy="125191"/>
              <a:chOff x="4195407" y="3792530"/>
              <a:chExt cx="170046" cy="208000"/>
            </a:xfrm>
          </p:grpSpPr>
          <p:sp>
            <p:nvSpPr>
              <p:cNvPr id="2384" name="Oval 23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5" name="Oval 23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6" name="Oval 23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80" name="Oval 237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1" name="Oval 238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2" name="Oval 238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3" name="Oval 238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7864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561811"/>
            <a:ext cx="10287000" cy="5896303"/>
          </a:xfrm>
          <a:prstGeom prst="rect">
            <a:avLst/>
          </a:prstGeom>
        </p:spPr>
      </p:pic>
    </p:spTree>
    <p:extLst>
      <p:ext uri="{BB962C8B-B14F-4D97-AF65-F5344CB8AC3E}">
        <p14:creationId xmlns:p14="http://schemas.microsoft.com/office/powerpoint/2010/main" val="37203384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Tree>
    <p:extLst>
      <p:ext uri="{BB962C8B-B14F-4D97-AF65-F5344CB8AC3E}">
        <p14:creationId xmlns:p14="http://schemas.microsoft.com/office/powerpoint/2010/main" val="564500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Tree>
    <p:extLst>
      <p:ext uri="{BB962C8B-B14F-4D97-AF65-F5344CB8AC3E}">
        <p14:creationId xmlns:p14="http://schemas.microsoft.com/office/powerpoint/2010/main" val="18032621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Tree>
    <p:extLst>
      <p:ext uri="{BB962C8B-B14F-4D97-AF65-F5344CB8AC3E}">
        <p14:creationId xmlns:p14="http://schemas.microsoft.com/office/powerpoint/2010/main" val="29762005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endParaRPr lang="en-US"/>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Tree>
    <p:extLst>
      <p:ext uri="{BB962C8B-B14F-4D97-AF65-F5344CB8AC3E}">
        <p14:creationId xmlns:p14="http://schemas.microsoft.com/office/powerpoint/2010/main" val="33328629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24F7-C3E4-42ED-B9BD-C9D971A3F7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A2588-5C73-46E9-9FEB-CBA54DB04C54}"/>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AEDF0181-491C-40F6-A5D3-893BFFDEB6E5}"/>
              </a:ext>
            </a:extLst>
          </p:cNvPr>
          <p:cNvGrpSpPr/>
          <p:nvPr/>
        </p:nvGrpSpPr>
        <p:grpSpPr>
          <a:xfrm>
            <a:off x="2916455" y="2098307"/>
            <a:ext cx="606391" cy="2319689"/>
            <a:chOff x="2916455" y="2098307"/>
            <a:chExt cx="606391" cy="2319689"/>
          </a:xfrm>
        </p:grpSpPr>
        <p:sp>
          <p:nvSpPr>
            <p:cNvPr id="5" name="Freeform 147">
              <a:extLst>
                <a:ext uri="{FF2B5EF4-FFF2-40B4-BE49-F238E27FC236}">
                  <a16:creationId xmlns:a16="http://schemas.microsoft.com/office/drawing/2014/main" id="{768D2DBA-84D7-4D96-BF8E-14038E788EF2}"/>
                </a:ext>
              </a:extLst>
            </p:cNvPr>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148">
              <a:extLst>
                <a:ext uri="{FF2B5EF4-FFF2-40B4-BE49-F238E27FC236}">
                  <a16:creationId xmlns:a16="http://schemas.microsoft.com/office/drawing/2014/main" id="{BD91AD4B-B995-4D41-BB5A-7CB88B897CB8}"/>
                </a:ext>
              </a:extLst>
            </p:cNvPr>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Freeform 149">
              <a:extLst>
                <a:ext uri="{FF2B5EF4-FFF2-40B4-BE49-F238E27FC236}">
                  <a16:creationId xmlns:a16="http://schemas.microsoft.com/office/drawing/2014/main" id="{7C3C5EEC-8A7B-41BD-A3AB-8F738F7B4411}"/>
                </a:ext>
              </a:extLst>
            </p:cNvPr>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Freeform 150">
              <a:extLst>
                <a:ext uri="{FF2B5EF4-FFF2-40B4-BE49-F238E27FC236}">
                  <a16:creationId xmlns:a16="http://schemas.microsoft.com/office/drawing/2014/main" id="{29F847C5-66FE-439E-B045-2C0522186268}"/>
                </a:ext>
              </a:extLst>
            </p:cNvPr>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Freeform 151">
              <a:extLst>
                <a:ext uri="{FF2B5EF4-FFF2-40B4-BE49-F238E27FC236}">
                  <a16:creationId xmlns:a16="http://schemas.microsoft.com/office/drawing/2014/main" id="{1FADD958-63C8-48A9-AAD4-9060D9BA9FA8}"/>
                </a:ext>
              </a:extLst>
            </p:cNvPr>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Freeform 152">
              <a:extLst>
                <a:ext uri="{FF2B5EF4-FFF2-40B4-BE49-F238E27FC236}">
                  <a16:creationId xmlns:a16="http://schemas.microsoft.com/office/drawing/2014/main" id="{A50EC19B-2207-43EE-8522-AABA4350CC69}"/>
                </a:ext>
              </a:extLst>
            </p:cNvPr>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153">
              <a:extLst>
                <a:ext uri="{FF2B5EF4-FFF2-40B4-BE49-F238E27FC236}">
                  <a16:creationId xmlns:a16="http://schemas.microsoft.com/office/drawing/2014/main" id="{46D3F38A-2E67-400B-A437-B16099444D41}"/>
                </a:ext>
              </a:extLst>
            </p:cNvPr>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154">
              <a:extLst>
                <a:ext uri="{FF2B5EF4-FFF2-40B4-BE49-F238E27FC236}">
                  <a16:creationId xmlns:a16="http://schemas.microsoft.com/office/drawing/2014/main" id="{3835E9C4-ACC6-4CBA-AD41-2F552F6F1EB7}"/>
                </a:ext>
              </a:extLst>
            </p:cNvPr>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AFB2B4D3-FEB9-462A-AE03-4C6EE5739D2C}"/>
                </a:ext>
              </a:extLst>
            </p:cNvPr>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156">
              <a:extLst>
                <a:ext uri="{FF2B5EF4-FFF2-40B4-BE49-F238E27FC236}">
                  <a16:creationId xmlns:a16="http://schemas.microsoft.com/office/drawing/2014/main" id="{2CB8B9A2-3E9A-4B52-9B42-324EC81D9A32}"/>
                </a:ext>
              </a:extLst>
            </p:cNvPr>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FBD6A086-2179-4530-B300-D20B954AA94A}"/>
              </a:ext>
            </a:extLst>
          </p:cNvPr>
          <p:cNvGrpSpPr/>
          <p:nvPr/>
        </p:nvGrpSpPr>
        <p:grpSpPr>
          <a:xfrm>
            <a:off x="5711990" y="3435340"/>
            <a:ext cx="695685" cy="983769"/>
            <a:chOff x="5711990" y="3435340"/>
            <a:chExt cx="695685" cy="983769"/>
          </a:xfrm>
        </p:grpSpPr>
        <p:sp>
          <p:nvSpPr>
            <p:cNvPr id="16" name="Freeform 158">
              <a:extLst>
                <a:ext uri="{FF2B5EF4-FFF2-40B4-BE49-F238E27FC236}">
                  <a16:creationId xmlns:a16="http://schemas.microsoft.com/office/drawing/2014/main" id="{6E24F48A-0F14-4315-99C4-0B72A0155F7C}"/>
                </a:ext>
              </a:extLst>
            </p:cNvPr>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Freeform 159">
              <a:extLst>
                <a:ext uri="{FF2B5EF4-FFF2-40B4-BE49-F238E27FC236}">
                  <a16:creationId xmlns:a16="http://schemas.microsoft.com/office/drawing/2014/main" id="{C7890C8B-3578-4D91-8EF2-045CBF27D5AA}"/>
                </a:ext>
              </a:extLst>
            </p:cNvPr>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Freeform 160">
              <a:extLst>
                <a:ext uri="{FF2B5EF4-FFF2-40B4-BE49-F238E27FC236}">
                  <a16:creationId xmlns:a16="http://schemas.microsoft.com/office/drawing/2014/main" id="{C05CFC4F-5B94-4FB8-9498-7CE328F4E5A4}"/>
                </a:ext>
              </a:extLst>
            </p:cNvPr>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Freeform 161">
              <a:extLst>
                <a:ext uri="{FF2B5EF4-FFF2-40B4-BE49-F238E27FC236}">
                  <a16:creationId xmlns:a16="http://schemas.microsoft.com/office/drawing/2014/main" id="{33895DF4-FE03-4FC3-969A-8E064A2F0258}"/>
                </a:ext>
              </a:extLst>
            </p:cNvPr>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0979D02A-C46E-48B9-AC72-ED0DC37C2B0B}"/>
                </a:ext>
              </a:extLst>
            </p:cNvPr>
            <p:cNvGrpSpPr/>
            <p:nvPr/>
          </p:nvGrpSpPr>
          <p:grpSpPr>
            <a:xfrm>
              <a:off x="5732549" y="3782665"/>
              <a:ext cx="170046" cy="208000"/>
              <a:chOff x="4195407" y="3792530"/>
              <a:chExt cx="170046" cy="208000"/>
            </a:xfrm>
          </p:grpSpPr>
          <p:sp>
            <p:nvSpPr>
              <p:cNvPr id="45" name="Oval 44">
                <a:extLst>
                  <a:ext uri="{FF2B5EF4-FFF2-40B4-BE49-F238E27FC236}">
                    <a16:creationId xmlns:a16="http://schemas.microsoft.com/office/drawing/2014/main" id="{F3C935A7-D540-41C9-B841-3FA9AEBA82D4}"/>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815AAA2-2E27-421E-BAC9-9366005150D4}"/>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DECEF425-A8DA-4D09-ABDF-5C9A45FA2317}"/>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4F14B3C1-D6C8-4817-A9E7-92592DEC1272}"/>
                </a:ext>
              </a:extLst>
            </p:cNvPr>
            <p:cNvGrpSpPr/>
            <p:nvPr/>
          </p:nvGrpSpPr>
          <p:grpSpPr>
            <a:xfrm rot="2351319">
              <a:off x="5711990" y="3513535"/>
              <a:ext cx="170046" cy="208000"/>
              <a:chOff x="4237501" y="3382087"/>
              <a:chExt cx="170046" cy="208000"/>
            </a:xfrm>
          </p:grpSpPr>
          <p:sp>
            <p:nvSpPr>
              <p:cNvPr id="42" name="Oval 41">
                <a:extLst>
                  <a:ext uri="{FF2B5EF4-FFF2-40B4-BE49-F238E27FC236}">
                    <a16:creationId xmlns:a16="http://schemas.microsoft.com/office/drawing/2014/main" id="{A97A355B-70A4-4A8A-A427-5ACF88B951E2}"/>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126DC31-B4C1-44E7-8A7D-01B7C42F1671}"/>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2B89363-9B50-469C-AC8C-397BCAFDA463}"/>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6A094BDA-DA09-4EEC-A32B-0C2689AB517D}"/>
                </a:ext>
              </a:extLst>
            </p:cNvPr>
            <p:cNvGrpSpPr/>
            <p:nvPr/>
          </p:nvGrpSpPr>
          <p:grpSpPr>
            <a:xfrm rot="11218135">
              <a:off x="6237629" y="3772002"/>
              <a:ext cx="170046" cy="208000"/>
              <a:chOff x="4237501" y="3382087"/>
              <a:chExt cx="170046" cy="208000"/>
            </a:xfrm>
          </p:grpSpPr>
          <p:sp>
            <p:nvSpPr>
              <p:cNvPr id="39" name="Oval 38">
                <a:extLst>
                  <a:ext uri="{FF2B5EF4-FFF2-40B4-BE49-F238E27FC236}">
                    <a16:creationId xmlns:a16="http://schemas.microsoft.com/office/drawing/2014/main" id="{1B186639-AA78-4C35-B400-FA771A3BE52F}"/>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AFBC8D5-3AFF-4C0F-9A42-D1DF339A5995}"/>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DD7D266-3000-4E33-AB49-AB813C37CC7E}"/>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E26BEA3-5E78-4003-B073-E523F6650904}"/>
                </a:ext>
              </a:extLst>
            </p:cNvPr>
            <p:cNvGrpSpPr/>
            <p:nvPr/>
          </p:nvGrpSpPr>
          <p:grpSpPr>
            <a:xfrm rot="5224720">
              <a:off x="5997294" y="3416363"/>
              <a:ext cx="170046" cy="208000"/>
              <a:chOff x="4237501" y="3382087"/>
              <a:chExt cx="170046" cy="208000"/>
            </a:xfrm>
          </p:grpSpPr>
          <p:sp>
            <p:nvSpPr>
              <p:cNvPr id="36" name="Oval 35">
                <a:extLst>
                  <a:ext uri="{FF2B5EF4-FFF2-40B4-BE49-F238E27FC236}">
                    <a16:creationId xmlns:a16="http://schemas.microsoft.com/office/drawing/2014/main" id="{EF82913A-CFA3-44F4-88F3-A18DC3B0A94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2E165565-D2BC-41C4-8F14-9E0616ECC7BF}"/>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339B3DD-4D6C-4F62-90AE-850A0FFA999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4B35C79-0648-45CD-B240-A2AFAA39FE7E}"/>
                </a:ext>
              </a:extLst>
            </p:cNvPr>
            <p:cNvGrpSpPr/>
            <p:nvPr/>
          </p:nvGrpSpPr>
          <p:grpSpPr>
            <a:xfrm rot="1020000">
              <a:off x="5976165" y="3982123"/>
              <a:ext cx="45719" cy="195251"/>
              <a:chOff x="5536511" y="3831154"/>
              <a:chExt cx="45719" cy="195251"/>
            </a:xfrm>
          </p:grpSpPr>
          <p:sp>
            <p:nvSpPr>
              <p:cNvPr id="33" name="Oval 32">
                <a:extLst>
                  <a:ext uri="{FF2B5EF4-FFF2-40B4-BE49-F238E27FC236}">
                    <a16:creationId xmlns:a16="http://schemas.microsoft.com/office/drawing/2014/main" id="{3C8AE02A-1C38-4418-A211-CDB4EB74BCE2}"/>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67F9AED-2974-418F-991B-4CD6BE690554}"/>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9039065F-755E-428C-B411-3F48171C49A2}"/>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CDB43853-2E12-4D9A-9189-B807DFF39022}"/>
                </a:ext>
              </a:extLst>
            </p:cNvPr>
            <p:cNvGrpSpPr/>
            <p:nvPr/>
          </p:nvGrpSpPr>
          <p:grpSpPr>
            <a:xfrm rot="1800000">
              <a:off x="5951889" y="3726316"/>
              <a:ext cx="45719" cy="195251"/>
              <a:chOff x="5536511" y="3831154"/>
              <a:chExt cx="45719" cy="195251"/>
            </a:xfrm>
          </p:grpSpPr>
          <p:sp>
            <p:nvSpPr>
              <p:cNvPr id="30" name="Oval 29">
                <a:extLst>
                  <a:ext uri="{FF2B5EF4-FFF2-40B4-BE49-F238E27FC236}">
                    <a16:creationId xmlns:a16="http://schemas.microsoft.com/office/drawing/2014/main" id="{8B6097CC-E02F-4F41-87D2-96EB1431B7BF}"/>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4A55F1C-C2B0-4D4E-A520-F57F05A9F603}"/>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348BDCF-88B8-40EB-ABAC-06E8BFABA09F}"/>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280CF556-04FE-4EE4-AF74-FF5260D23DD5}"/>
                </a:ext>
              </a:extLst>
            </p:cNvPr>
            <p:cNvGrpSpPr/>
            <p:nvPr/>
          </p:nvGrpSpPr>
          <p:grpSpPr>
            <a:xfrm rot="-1380000">
              <a:off x="6070948" y="3873953"/>
              <a:ext cx="45719" cy="195251"/>
              <a:chOff x="5536511" y="3831154"/>
              <a:chExt cx="45719" cy="195251"/>
            </a:xfrm>
          </p:grpSpPr>
          <p:sp>
            <p:nvSpPr>
              <p:cNvPr id="27" name="Oval 26">
                <a:extLst>
                  <a:ext uri="{FF2B5EF4-FFF2-40B4-BE49-F238E27FC236}">
                    <a16:creationId xmlns:a16="http://schemas.microsoft.com/office/drawing/2014/main" id="{F2494A05-0F28-4BC8-9329-A59B5EB2869A}"/>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E93ACA7-6181-4ECF-A622-CC09443E6BE1}"/>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3F10671-43EB-4FC8-A398-64F9E9C3C375}"/>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F2555455-B4BB-46DC-95E4-F7C7FC4D1737}"/>
              </a:ext>
            </a:extLst>
          </p:cNvPr>
          <p:cNvGrpSpPr/>
          <p:nvPr/>
        </p:nvGrpSpPr>
        <p:grpSpPr>
          <a:xfrm>
            <a:off x="4244203" y="3491469"/>
            <a:ext cx="623017" cy="619091"/>
            <a:chOff x="4244203" y="3491469"/>
            <a:chExt cx="623017" cy="619091"/>
          </a:xfrm>
        </p:grpSpPr>
        <p:sp>
          <p:nvSpPr>
            <p:cNvPr id="49" name="Freeform 191">
              <a:extLst>
                <a:ext uri="{FF2B5EF4-FFF2-40B4-BE49-F238E27FC236}">
                  <a16:creationId xmlns:a16="http://schemas.microsoft.com/office/drawing/2014/main" id="{4EA83808-60D7-4A17-96A8-1C5FD116DE17}"/>
                </a:ext>
              </a:extLst>
            </p:cNvPr>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192">
              <a:extLst>
                <a:ext uri="{FF2B5EF4-FFF2-40B4-BE49-F238E27FC236}">
                  <a16:creationId xmlns:a16="http://schemas.microsoft.com/office/drawing/2014/main" id="{7446B4DE-16E1-4117-92FF-E3B01306D061}"/>
                </a:ext>
              </a:extLst>
            </p:cNvPr>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193">
              <a:extLst>
                <a:ext uri="{FF2B5EF4-FFF2-40B4-BE49-F238E27FC236}">
                  <a16:creationId xmlns:a16="http://schemas.microsoft.com/office/drawing/2014/main" id="{59EC21F3-D097-4AB1-B416-5EA5BE84C585}"/>
                </a:ext>
              </a:extLst>
            </p:cNvPr>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Freeform 194">
              <a:extLst>
                <a:ext uri="{FF2B5EF4-FFF2-40B4-BE49-F238E27FC236}">
                  <a16:creationId xmlns:a16="http://schemas.microsoft.com/office/drawing/2014/main" id="{B706CACF-A6ED-4A40-AC01-634201D0DAFF}"/>
                </a:ext>
              </a:extLst>
            </p:cNvPr>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E551E745-6DDF-4278-9D37-4B8EF9BB33AE}"/>
                </a:ext>
              </a:extLst>
            </p:cNvPr>
            <p:cNvGrpSpPr/>
            <p:nvPr/>
          </p:nvGrpSpPr>
          <p:grpSpPr>
            <a:xfrm>
              <a:off x="4273899" y="3851677"/>
              <a:ext cx="136981" cy="125191"/>
              <a:chOff x="4195407" y="3792530"/>
              <a:chExt cx="170046" cy="208000"/>
            </a:xfrm>
          </p:grpSpPr>
          <p:sp>
            <p:nvSpPr>
              <p:cNvPr id="102" name="Oval 101">
                <a:extLst>
                  <a:ext uri="{FF2B5EF4-FFF2-40B4-BE49-F238E27FC236}">
                    <a16:creationId xmlns:a16="http://schemas.microsoft.com/office/drawing/2014/main" id="{E2FC709A-F5E7-4F61-BF88-CF587B2D423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04574B4C-BCC5-4FC3-B4EC-7E9DCA918B97}"/>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B4A04746-D715-4B57-831D-D4527A8A54F2}"/>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00F2C413-5397-4997-AA1E-7F296147D62B}"/>
                </a:ext>
              </a:extLst>
            </p:cNvPr>
            <p:cNvGrpSpPr/>
            <p:nvPr/>
          </p:nvGrpSpPr>
          <p:grpSpPr>
            <a:xfrm rot="2351319">
              <a:off x="4244203" y="3578822"/>
              <a:ext cx="117967" cy="137434"/>
              <a:chOff x="4237501" y="3382087"/>
              <a:chExt cx="170046" cy="208000"/>
            </a:xfrm>
          </p:grpSpPr>
          <p:sp>
            <p:nvSpPr>
              <p:cNvPr id="99" name="Oval 98">
                <a:extLst>
                  <a:ext uri="{FF2B5EF4-FFF2-40B4-BE49-F238E27FC236}">
                    <a16:creationId xmlns:a16="http://schemas.microsoft.com/office/drawing/2014/main" id="{4D8B9DF7-3E95-4EDE-A3F7-8A266FA5AC0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5F146D5D-FACC-42D1-BCC9-AED03FAA31C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EE62A83-9CBA-4C61-B90B-C130330FAE94}"/>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0CBEB024-BDF5-4C5B-B18B-E9EC5168887E}"/>
                </a:ext>
              </a:extLst>
            </p:cNvPr>
            <p:cNvGrpSpPr/>
            <p:nvPr/>
          </p:nvGrpSpPr>
          <p:grpSpPr>
            <a:xfrm rot="11218135">
              <a:off x="4750031" y="3755238"/>
              <a:ext cx="117189" cy="143363"/>
              <a:chOff x="4237501" y="3382087"/>
              <a:chExt cx="170046" cy="208000"/>
            </a:xfrm>
          </p:grpSpPr>
          <p:sp>
            <p:nvSpPr>
              <p:cNvPr id="96" name="Oval 95">
                <a:extLst>
                  <a:ext uri="{FF2B5EF4-FFF2-40B4-BE49-F238E27FC236}">
                    <a16:creationId xmlns:a16="http://schemas.microsoft.com/office/drawing/2014/main" id="{2E2CD236-C082-40F2-B928-91CE4C2D9D9D}"/>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19A6D0CA-2A28-4E0F-A8D4-8E6A502A853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408F2BDB-69C8-47D1-982F-016BB324EB2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8A70CAFB-B2D9-442A-9AEA-9F0B03A937F0}"/>
                </a:ext>
              </a:extLst>
            </p:cNvPr>
            <p:cNvGrpSpPr/>
            <p:nvPr/>
          </p:nvGrpSpPr>
          <p:grpSpPr>
            <a:xfrm rot="5224720">
              <a:off x="4538345" y="3460860"/>
              <a:ext cx="98853" cy="160071"/>
              <a:chOff x="4237501" y="3382087"/>
              <a:chExt cx="170046" cy="208000"/>
            </a:xfrm>
          </p:grpSpPr>
          <p:sp>
            <p:nvSpPr>
              <p:cNvPr id="93" name="Oval 92">
                <a:extLst>
                  <a:ext uri="{FF2B5EF4-FFF2-40B4-BE49-F238E27FC236}">
                    <a16:creationId xmlns:a16="http://schemas.microsoft.com/office/drawing/2014/main" id="{F217B5FF-DB3A-4BC4-8C87-73A684217765}"/>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8A813F8B-80D1-4AEF-86B9-47A5740DCF6D}"/>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2F51C48E-845E-45CA-806E-6D7C2B7D1387}"/>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98C58893-A419-45B9-8303-740BEF870A3F}"/>
                </a:ext>
              </a:extLst>
            </p:cNvPr>
            <p:cNvGrpSpPr/>
            <p:nvPr/>
          </p:nvGrpSpPr>
          <p:grpSpPr>
            <a:xfrm rot="14416668">
              <a:off x="4603042" y="3834310"/>
              <a:ext cx="117189" cy="143363"/>
              <a:chOff x="4237501" y="3382087"/>
              <a:chExt cx="170046" cy="208000"/>
            </a:xfrm>
          </p:grpSpPr>
          <p:sp>
            <p:nvSpPr>
              <p:cNvPr id="90" name="Oval 89">
                <a:extLst>
                  <a:ext uri="{FF2B5EF4-FFF2-40B4-BE49-F238E27FC236}">
                    <a16:creationId xmlns:a16="http://schemas.microsoft.com/office/drawing/2014/main" id="{B138AC99-EF26-4189-B853-849EACEC6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6CC0B21F-A321-46C2-8601-69D55B06373B}"/>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E0110E77-A12D-4EF0-8AEB-D1240F8254C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C851F047-8BDA-4961-BB16-DCB0236BA677}"/>
                </a:ext>
              </a:extLst>
            </p:cNvPr>
            <p:cNvGrpSpPr/>
            <p:nvPr/>
          </p:nvGrpSpPr>
          <p:grpSpPr>
            <a:xfrm rot="3034340">
              <a:off x="4640381" y="3672804"/>
              <a:ext cx="117189" cy="143363"/>
              <a:chOff x="4237501" y="3382087"/>
              <a:chExt cx="170046" cy="208000"/>
            </a:xfrm>
          </p:grpSpPr>
          <p:sp>
            <p:nvSpPr>
              <p:cNvPr id="87" name="Oval 86">
                <a:extLst>
                  <a:ext uri="{FF2B5EF4-FFF2-40B4-BE49-F238E27FC236}">
                    <a16:creationId xmlns:a16="http://schemas.microsoft.com/office/drawing/2014/main" id="{E9C57F5A-624D-43D5-A57D-24E05369C41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4C32A354-168D-449B-8CE9-C0D38679B7A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61755B72-E48E-4871-9651-323601477B2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E28F5EC0-EC5F-4FDD-A92B-17A81AC9EFB6}"/>
                </a:ext>
              </a:extLst>
            </p:cNvPr>
            <p:cNvGrpSpPr/>
            <p:nvPr/>
          </p:nvGrpSpPr>
          <p:grpSpPr>
            <a:xfrm rot="13916013">
              <a:off x="4398206" y="3909923"/>
              <a:ext cx="136981" cy="125191"/>
              <a:chOff x="4195407" y="3792530"/>
              <a:chExt cx="170046" cy="208000"/>
            </a:xfrm>
          </p:grpSpPr>
          <p:sp>
            <p:nvSpPr>
              <p:cNvPr id="84" name="Oval 83">
                <a:extLst>
                  <a:ext uri="{FF2B5EF4-FFF2-40B4-BE49-F238E27FC236}">
                    <a16:creationId xmlns:a16="http://schemas.microsoft.com/office/drawing/2014/main" id="{F386A993-3D6C-4529-B69C-4BCEB9D99000}"/>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9F0D2FCD-EE4D-406B-B8DC-CE7B3849AD86}"/>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72FBCBB1-F947-44D3-B60D-4A17ED9573AE}"/>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76204B2C-374F-4673-BB0F-C81AF5F844C9}"/>
                </a:ext>
              </a:extLst>
            </p:cNvPr>
            <p:cNvGrpSpPr/>
            <p:nvPr/>
          </p:nvGrpSpPr>
          <p:grpSpPr>
            <a:xfrm rot="4035087">
              <a:off x="4360198" y="3785574"/>
              <a:ext cx="136981" cy="125191"/>
              <a:chOff x="4195407" y="3792530"/>
              <a:chExt cx="170046" cy="208000"/>
            </a:xfrm>
          </p:grpSpPr>
          <p:sp>
            <p:nvSpPr>
              <p:cNvPr id="81" name="Oval 80">
                <a:extLst>
                  <a:ext uri="{FF2B5EF4-FFF2-40B4-BE49-F238E27FC236}">
                    <a16:creationId xmlns:a16="http://schemas.microsoft.com/office/drawing/2014/main" id="{FEE27B66-EF76-43EA-B037-F3FFF3A4F58F}"/>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9AFC586-0D55-413A-A7D9-46B90CE9B6EE}"/>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26F3E644-8269-4822-B0F9-BEAB78372385}"/>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ED1E4FF1-831F-44A1-B368-6E3E5E0C38AB}"/>
                </a:ext>
              </a:extLst>
            </p:cNvPr>
            <p:cNvGrpSpPr/>
            <p:nvPr/>
          </p:nvGrpSpPr>
          <p:grpSpPr>
            <a:xfrm rot="14498781">
              <a:off x="4314601" y="3697106"/>
              <a:ext cx="117967" cy="137434"/>
              <a:chOff x="4237501" y="3382087"/>
              <a:chExt cx="170046" cy="208000"/>
            </a:xfrm>
          </p:grpSpPr>
          <p:sp>
            <p:nvSpPr>
              <p:cNvPr id="78" name="Oval 77">
                <a:extLst>
                  <a:ext uri="{FF2B5EF4-FFF2-40B4-BE49-F238E27FC236}">
                    <a16:creationId xmlns:a16="http://schemas.microsoft.com/office/drawing/2014/main" id="{645D1733-F060-41EC-9951-3033101D22F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CD47C708-6FA7-415C-91FE-94EDA45F86C7}"/>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2108F104-48D0-49FB-93A5-7832F8F4239B}"/>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75C6A9B-91FC-4D64-8360-2A71D87D0E60}"/>
                </a:ext>
              </a:extLst>
            </p:cNvPr>
            <p:cNvGrpSpPr/>
            <p:nvPr/>
          </p:nvGrpSpPr>
          <p:grpSpPr>
            <a:xfrm rot="5965306">
              <a:off x="4390375" y="3582974"/>
              <a:ext cx="117967" cy="137434"/>
              <a:chOff x="4237501" y="3382087"/>
              <a:chExt cx="170046" cy="208000"/>
            </a:xfrm>
          </p:grpSpPr>
          <p:sp>
            <p:nvSpPr>
              <p:cNvPr id="75" name="Oval 74">
                <a:extLst>
                  <a:ext uri="{FF2B5EF4-FFF2-40B4-BE49-F238E27FC236}">
                    <a16:creationId xmlns:a16="http://schemas.microsoft.com/office/drawing/2014/main" id="{C337DA18-2B7B-42FF-8A4D-C6748AA0D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FE8BA3A2-03E7-46DF-A09F-655A3127DC9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B7383F61-7732-41FA-AB9B-D435D81368A9}"/>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75E94E2F-04A0-4FF9-AD1D-2C28DD9A46F8}"/>
                </a:ext>
              </a:extLst>
            </p:cNvPr>
            <p:cNvGrpSpPr/>
            <p:nvPr/>
          </p:nvGrpSpPr>
          <p:grpSpPr>
            <a:xfrm rot="13916013">
              <a:off x="4478082" y="3738319"/>
              <a:ext cx="136981" cy="125191"/>
              <a:chOff x="4195407" y="3792530"/>
              <a:chExt cx="170046" cy="208000"/>
            </a:xfrm>
          </p:grpSpPr>
          <p:sp>
            <p:nvSpPr>
              <p:cNvPr id="72" name="Oval 71">
                <a:extLst>
                  <a:ext uri="{FF2B5EF4-FFF2-40B4-BE49-F238E27FC236}">
                    <a16:creationId xmlns:a16="http://schemas.microsoft.com/office/drawing/2014/main" id="{A418CC46-F821-4ACF-B9FE-F7DC4254E80E}"/>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CAB23952-ADF1-479F-A405-7F04A864A09A}"/>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2333776B-8BA7-4960-9247-DDFBADCA9000}"/>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CFD85885-5939-4F65-AD38-F1F2A58002B1}"/>
                </a:ext>
              </a:extLst>
            </p:cNvPr>
            <p:cNvGrpSpPr/>
            <p:nvPr/>
          </p:nvGrpSpPr>
          <p:grpSpPr>
            <a:xfrm rot="5665875">
              <a:off x="4511476" y="3579815"/>
              <a:ext cx="136981" cy="125191"/>
              <a:chOff x="4195407" y="3792530"/>
              <a:chExt cx="170046" cy="208000"/>
            </a:xfrm>
          </p:grpSpPr>
          <p:sp>
            <p:nvSpPr>
              <p:cNvPr id="69" name="Oval 68">
                <a:extLst>
                  <a:ext uri="{FF2B5EF4-FFF2-40B4-BE49-F238E27FC236}">
                    <a16:creationId xmlns:a16="http://schemas.microsoft.com/office/drawing/2014/main" id="{082568CD-3ED0-4A22-A119-7800423C356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C381254-9360-466E-8298-D86D358373A9}"/>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BC10A6C-D418-418F-B2A4-1AF69FD13BAA}"/>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5" name="Oval 64">
              <a:extLst>
                <a:ext uri="{FF2B5EF4-FFF2-40B4-BE49-F238E27FC236}">
                  <a16:creationId xmlns:a16="http://schemas.microsoft.com/office/drawing/2014/main" id="{188DA301-DA40-4E7D-9DDD-52D911737A25}"/>
                </a:ext>
              </a:extLst>
            </p:cNvPr>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63E808C7-0702-421C-BEFA-D1595D1E4AAF}"/>
                </a:ext>
              </a:extLst>
            </p:cNvPr>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AEB5989-2E3D-4AD1-B5DE-DA157D6D173E}"/>
                </a:ext>
              </a:extLst>
            </p:cNvPr>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775D4B35-8275-4A65-AFFD-46A7A85BE6B0}"/>
                </a:ext>
              </a:extLst>
            </p:cNvPr>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C9EC1A04-01ED-470F-A0B4-6E9E3336E4B3}"/>
              </a:ext>
            </a:extLst>
          </p:cNvPr>
          <p:cNvGrpSpPr/>
          <p:nvPr/>
        </p:nvGrpSpPr>
        <p:grpSpPr>
          <a:xfrm>
            <a:off x="3808052" y="3271782"/>
            <a:ext cx="347493" cy="884821"/>
            <a:chOff x="3945524" y="1199153"/>
            <a:chExt cx="753674" cy="1448471"/>
          </a:xfrm>
        </p:grpSpPr>
        <p:grpSp>
          <p:nvGrpSpPr>
            <p:cNvPr id="106" name="Group 105">
              <a:extLst>
                <a:ext uri="{FF2B5EF4-FFF2-40B4-BE49-F238E27FC236}">
                  <a16:creationId xmlns:a16="http://schemas.microsoft.com/office/drawing/2014/main" id="{5BABA72C-18D1-428D-BFEF-F51FA34DB933}"/>
                </a:ext>
              </a:extLst>
            </p:cNvPr>
            <p:cNvGrpSpPr/>
            <p:nvPr/>
          </p:nvGrpSpPr>
          <p:grpSpPr>
            <a:xfrm>
              <a:off x="3945524" y="1199153"/>
              <a:ext cx="753674" cy="1248068"/>
              <a:chOff x="3969778" y="1929542"/>
              <a:chExt cx="762155" cy="1175603"/>
            </a:xfrm>
            <a:solidFill>
              <a:srgbClr val="70AD47">
                <a:lumMod val="40000"/>
                <a:lumOff val="60000"/>
              </a:srgbClr>
            </a:solidFill>
          </p:grpSpPr>
          <p:sp>
            <p:nvSpPr>
              <p:cNvPr id="110" name="Freeform 252">
                <a:extLst>
                  <a:ext uri="{FF2B5EF4-FFF2-40B4-BE49-F238E27FC236}">
                    <a16:creationId xmlns:a16="http://schemas.microsoft.com/office/drawing/2014/main" id="{3FC1E6F3-ED39-452F-B0AA-4BEA1B8F0EB1}"/>
                  </a:ext>
                </a:extLst>
              </p:cNvPr>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2857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64D2233D-14C1-4981-A81B-035359E0706E}"/>
                  </a:ext>
                </a:extLst>
              </p:cNvPr>
              <p:cNvGrpSpPr/>
              <p:nvPr/>
            </p:nvGrpSpPr>
            <p:grpSpPr>
              <a:xfrm>
                <a:off x="4168363" y="1929542"/>
                <a:ext cx="376239" cy="412357"/>
                <a:chOff x="4106085" y="1684451"/>
                <a:chExt cx="376238" cy="412358"/>
              </a:xfrm>
              <a:grpFill/>
            </p:grpSpPr>
            <p:sp>
              <p:nvSpPr>
                <p:cNvPr id="137" name="Oval 136">
                  <a:extLst>
                    <a:ext uri="{FF2B5EF4-FFF2-40B4-BE49-F238E27FC236}">
                      <a16:creationId xmlns:a16="http://schemas.microsoft.com/office/drawing/2014/main" id="{15735567-52F9-4828-88E7-C1DADFB9105F}"/>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1ADA984E-176C-4D1C-B4AE-52C4872A01B9}"/>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D24FF7BA-70BC-4BF2-80FE-DBE0495EF9A1}"/>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A88A700E-2D4C-4F10-99FF-6BC62E12C94E}"/>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C3B88AB2-BA5B-4813-BB7B-E71CB6710019}"/>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AD32FAD7-82E9-450D-9476-3573654F03B8}"/>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CBFB0221-C8B2-4EB0-B6BB-D85F9A0D9102}"/>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35E773D2-8038-4E87-B2E1-9635F6A7CF4C}"/>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E102211-25ED-448F-80DE-FE13D432C838}"/>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Freeform 288">
                  <a:extLst>
                    <a:ext uri="{FF2B5EF4-FFF2-40B4-BE49-F238E27FC236}">
                      <a16:creationId xmlns:a16="http://schemas.microsoft.com/office/drawing/2014/main" id="{B67E0DED-0B1B-416F-B6EA-F068906CD7B5}"/>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Freeform 289">
                  <a:extLst>
                    <a:ext uri="{FF2B5EF4-FFF2-40B4-BE49-F238E27FC236}">
                      <a16:creationId xmlns:a16="http://schemas.microsoft.com/office/drawing/2014/main" id="{90C9EA19-968E-4151-AB42-0221DEBA706A}"/>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Freeform 290">
                  <a:extLst>
                    <a:ext uri="{FF2B5EF4-FFF2-40B4-BE49-F238E27FC236}">
                      <a16:creationId xmlns:a16="http://schemas.microsoft.com/office/drawing/2014/main" id="{561B6F70-EB39-4C72-AD1E-985414C54917}"/>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ADEC7603-AEB2-4A56-9C5E-19ABF63676DC}"/>
                  </a:ext>
                </a:extLst>
              </p:cNvPr>
              <p:cNvGrpSpPr/>
              <p:nvPr/>
            </p:nvGrpSpPr>
            <p:grpSpPr>
              <a:xfrm rot="4106863" flipH="1">
                <a:off x="4337635" y="2344176"/>
                <a:ext cx="376238" cy="412359"/>
                <a:chOff x="4106085" y="1684451"/>
                <a:chExt cx="376238" cy="412358"/>
              </a:xfrm>
              <a:grpFill/>
            </p:grpSpPr>
            <p:sp>
              <p:nvSpPr>
                <p:cNvPr id="125" name="Oval 124">
                  <a:extLst>
                    <a:ext uri="{FF2B5EF4-FFF2-40B4-BE49-F238E27FC236}">
                      <a16:creationId xmlns:a16="http://schemas.microsoft.com/office/drawing/2014/main" id="{D8ABDA5C-3E9D-4D30-8496-4877ED24457D}"/>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04575967-39EF-42A8-BAB3-5AD82B325144}"/>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3C9E0EED-E3AE-41B4-AD04-A0CCA026B12C}"/>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D90B9058-F203-4C1F-AF3E-A1517833B3C0}"/>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894D5EFA-D8E9-4D75-8D93-96226E059D16}"/>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4AFD76F7-E586-4023-B793-9BB389387DAA}"/>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0DD0EB06-B524-49B7-8AF7-0AD9E087BF1D}"/>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38D36057-6289-49F2-AB69-7D4FDD22F622}"/>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52B6E52B-F8EC-4B09-BD85-00A12942D83C}"/>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Freeform 276">
                  <a:extLst>
                    <a:ext uri="{FF2B5EF4-FFF2-40B4-BE49-F238E27FC236}">
                      <a16:creationId xmlns:a16="http://schemas.microsoft.com/office/drawing/2014/main" id="{4DC07071-D514-477A-BB1D-79C0BD52498E}"/>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Freeform 277">
                  <a:extLst>
                    <a:ext uri="{FF2B5EF4-FFF2-40B4-BE49-F238E27FC236}">
                      <a16:creationId xmlns:a16="http://schemas.microsoft.com/office/drawing/2014/main" id="{ADA2D83B-27B2-4694-8686-E524DC5070FD}"/>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eeform 278">
                  <a:extLst>
                    <a:ext uri="{FF2B5EF4-FFF2-40B4-BE49-F238E27FC236}">
                      <a16:creationId xmlns:a16="http://schemas.microsoft.com/office/drawing/2014/main" id="{82615D6A-C551-40DD-BB69-FB2A7A6963E4}"/>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3" name="Oval 112">
                <a:extLst>
                  <a:ext uri="{FF2B5EF4-FFF2-40B4-BE49-F238E27FC236}">
                    <a16:creationId xmlns:a16="http://schemas.microsoft.com/office/drawing/2014/main" id="{2C73D4FA-7A7D-439B-B6EA-65789EEEA92E}"/>
                  </a:ext>
                </a:extLst>
              </p:cNvPr>
              <p:cNvSpPr/>
              <p:nvPr/>
            </p:nvSpPr>
            <p:spPr>
              <a:xfrm rot="18928355">
                <a:off x="4042093" y="246268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E454A188-87B6-4459-8D03-567FE300DA99}"/>
                  </a:ext>
                </a:extLst>
              </p:cNvPr>
              <p:cNvSpPr/>
              <p:nvPr/>
            </p:nvSpPr>
            <p:spPr>
              <a:xfrm rot="16948355">
                <a:off x="4248708" y="240136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814F479D-FA09-4C12-ABA2-C3887D8D2C17}"/>
                  </a:ext>
                </a:extLst>
              </p:cNvPr>
              <p:cNvSpPr/>
              <p:nvPr/>
            </p:nvSpPr>
            <p:spPr>
              <a:xfrm rot="18928355">
                <a:off x="3988755" y="249632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3C9015F5-5AC5-4EBD-81A2-405C7825D546}"/>
                  </a:ext>
                </a:extLst>
              </p:cNvPr>
              <p:cNvSpPr/>
              <p:nvPr/>
            </p:nvSpPr>
            <p:spPr>
              <a:xfrm rot="16948355">
                <a:off x="4220914" y="233797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316C3900-257D-4211-9130-99CF9D6B0CA8}"/>
                  </a:ext>
                </a:extLst>
              </p:cNvPr>
              <p:cNvSpPr/>
              <p:nvPr/>
            </p:nvSpPr>
            <p:spPr>
              <a:xfrm rot="16948355">
                <a:off x="4178877" y="227161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1D7D37AB-35B2-405F-AF2E-36C50CE9A617}"/>
                  </a:ext>
                </a:extLst>
              </p:cNvPr>
              <p:cNvSpPr/>
              <p:nvPr/>
            </p:nvSpPr>
            <p:spPr>
              <a:xfrm rot="18928355">
                <a:off x="4131943" y="247105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3CB92541-5073-4DD0-905D-181157BB068D}"/>
                  </a:ext>
                </a:extLst>
              </p:cNvPr>
              <p:cNvSpPr/>
              <p:nvPr/>
            </p:nvSpPr>
            <p:spPr>
              <a:xfrm rot="1711645" flipH="1">
                <a:off x="3987553" y="2221774"/>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C0F20043-1C8F-40BE-A701-C7D04A0FCEC2}"/>
                  </a:ext>
                </a:extLst>
              </p:cNvPr>
              <p:cNvSpPr/>
              <p:nvPr/>
            </p:nvSpPr>
            <p:spPr>
              <a:xfrm rot="2431645" flipH="1">
                <a:off x="4055804" y="221600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5F19DF07-3523-4163-A17F-01E24A92FC4C}"/>
                  </a:ext>
                </a:extLst>
              </p:cNvPr>
              <p:cNvSpPr/>
              <p:nvPr/>
            </p:nvSpPr>
            <p:spPr>
              <a:xfrm rot="2431645" flipH="1">
                <a:off x="4156857" y="226736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Freeform 264">
                <a:extLst>
                  <a:ext uri="{FF2B5EF4-FFF2-40B4-BE49-F238E27FC236}">
                    <a16:creationId xmlns:a16="http://schemas.microsoft.com/office/drawing/2014/main" id="{07A77C1A-6DBB-4B4A-A90D-A54F8B43B17A}"/>
                  </a:ext>
                </a:extLst>
              </p:cNvPr>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Freeform 265">
                <a:extLst>
                  <a:ext uri="{FF2B5EF4-FFF2-40B4-BE49-F238E27FC236}">
                    <a16:creationId xmlns:a16="http://schemas.microsoft.com/office/drawing/2014/main" id="{4EE234E5-D1F8-4290-87DD-FAA8A15E5907}"/>
                  </a:ext>
                </a:extLst>
              </p:cNvPr>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Freeform 266">
                <a:extLst>
                  <a:ext uri="{FF2B5EF4-FFF2-40B4-BE49-F238E27FC236}">
                    <a16:creationId xmlns:a16="http://schemas.microsoft.com/office/drawing/2014/main" id="{7D868639-91B2-4061-B97D-22CD03376755}"/>
                  </a:ext>
                </a:extLst>
              </p:cNvPr>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Freeform 249">
              <a:extLst>
                <a:ext uri="{FF2B5EF4-FFF2-40B4-BE49-F238E27FC236}">
                  <a16:creationId xmlns:a16="http://schemas.microsoft.com/office/drawing/2014/main" id="{CBD1DEEB-F6DC-45FD-84C9-127484762465}"/>
                </a:ext>
              </a:extLst>
            </p:cNvPr>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5715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Freeform 250">
              <a:extLst>
                <a:ext uri="{FF2B5EF4-FFF2-40B4-BE49-F238E27FC236}">
                  <a16:creationId xmlns:a16="http://schemas.microsoft.com/office/drawing/2014/main" id="{B39E2F45-221F-4770-9150-22F27138642F}"/>
                </a:ext>
              </a:extLst>
            </p:cNvPr>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Freeform 251">
              <a:extLst>
                <a:ext uri="{FF2B5EF4-FFF2-40B4-BE49-F238E27FC236}">
                  <a16:creationId xmlns:a16="http://schemas.microsoft.com/office/drawing/2014/main" id="{E75B998A-8B00-4DE4-9B4B-526FC6003D85}"/>
                </a:ext>
              </a:extLst>
            </p:cNvPr>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5830952"/>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TotalTime>
  <Words>2397</Words>
  <Application>Microsoft Office PowerPoint</Application>
  <PresentationFormat>Widescreen</PresentationFormat>
  <Paragraphs>270</Paragraphs>
  <Slides>96</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LMRoman10-Regular-Identity-H</vt:lpstr>
      <vt:lpstr>Monday</vt:lpstr>
      <vt:lpstr>Times New Roman</vt:lpstr>
      <vt:lpstr>Office Theme</vt:lpstr>
      <vt:lpstr>PowerPoint Presentation</vt:lpstr>
      <vt:lpstr>PowerPoint Presentation</vt:lpstr>
      <vt:lpstr>2018-present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APSIM?</vt:lpstr>
      <vt:lpstr>PowerPoint Presentation</vt:lpstr>
      <vt:lpstr>PowerPoint Presentation</vt:lpstr>
      <vt:lpstr>PowerPoint Presentation</vt:lpstr>
      <vt:lpstr>Results</vt:lpstr>
      <vt:lpstr>Results</vt:lpstr>
      <vt:lpstr>Results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Results</vt:lpstr>
      <vt:lpstr>Results</vt:lpstr>
      <vt:lpstr>Results</vt:lpstr>
      <vt:lpstr>Results</vt:lpstr>
      <vt:lpstr>Results</vt:lpstr>
      <vt:lpstr>Results</vt:lpstr>
      <vt:lpstr>PowerPoint Presentation</vt:lpstr>
      <vt:lpstr>PowerPoint Presentation</vt:lpstr>
      <vt:lpstr>PowerPoint Presentation</vt:lpstr>
      <vt:lpstr>PowerPoint Presentation</vt:lpstr>
      <vt:lpstr>PowerPoint Presentation</vt:lpstr>
      <vt:lpstr>Suite of field msmts</vt:lpstr>
      <vt:lpstr>Yields, root depth, root mass?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PowerPoint Presentation</vt:lpstr>
      <vt:lpstr>PowerPoint Presentation</vt:lpstr>
      <vt:lpstr>PowerPoint Presentation</vt:lpstr>
      <vt:lpstr>8 sites, 151 site-years, modeled nitrate leaching at 150 and 200 kg N application</vt:lpstr>
      <vt:lpstr>Example of undetermined penalty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Nichols, Virginia A</cp:lastModifiedBy>
  <cp:revision>50</cp:revision>
  <dcterms:created xsi:type="dcterms:W3CDTF">2021-08-12T18:38:17Z</dcterms:created>
  <dcterms:modified xsi:type="dcterms:W3CDTF">2021-08-19T16:40:20Z</dcterms:modified>
</cp:coreProperties>
</file>